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58" r:id="rId4"/>
    <p:sldId id="259" r:id="rId5"/>
    <p:sldId id="262" r:id="rId6"/>
    <p:sldId id="263" r:id="rId7"/>
    <p:sldId id="264" r:id="rId8"/>
    <p:sldId id="265" r:id="rId9"/>
    <p:sldId id="266" r:id="rId10"/>
    <p:sldId id="267" r:id="rId11"/>
    <p:sldId id="268" r:id="rId12"/>
    <p:sldId id="270" r:id="rId13"/>
    <p:sldId id="271" r:id="rId14"/>
    <p:sldId id="274" r:id="rId15"/>
    <p:sldId id="275" r:id="rId16"/>
    <p:sldId id="276" r:id="rId17"/>
    <p:sldId id="277" r:id="rId18"/>
    <p:sldId id="287" r:id="rId19"/>
    <p:sldId id="288" r:id="rId20"/>
    <p:sldId id="289" r:id="rId21"/>
    <p:sldId id="290" r:id="rId22"/>
    <p:sldId id="291" r:id="rId23"/>
    <p:sldId id="293" r:id="rId24"/>
    <p:sldId id="294" r:id="rId25"/>
    <p:sldId id="295" r:id="rId26"/>
    <p:sldId id="296" r:id="rId27"/>
    <p:sldId id="297" r:id="rId28"/>
    <p:sldId id="279" r:id="rId29"/>
    <p:sldId id="281" r:id="rId30"/>
    <p:sldId id="282" r:id="rId31"/>
    <p:sldId id="283" r:id="rId32"/>
    <p:sldId id="284" r:id="rId33"/>
    <p:sldId id="285" r:id="rId34"/>
    <p:sldId id="286"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3DCF11-6541-5C44-99AA-55767207ACAA}">
          <p14:sldIdLst>
            <p14:sldId id="256"/>
            <p14:sldId id="257"/>
            <p14:sldId id="258"/>
            <p14:sldId id="259"/>
          </p14:sldIdLst>
        </p14:section>
        <p14:section name="Section 1 - Methodology" id="{035225A9-EEAE-054E-84C4-C3FB62DB4882}">
          <p14:sldIdLst>
            <p14:sldId id="262"/>
            <p14:sldId id="263"/>
            <p14:sldId id="264"/>
            <p14:sldId id="265"/>
            <p14:sldId id="266"/>
            <p14:sldId id="267"/>
            <p14:sldId id="268"/>
            <p14:sldId id="270"/>
            <p14:sldId id="271"/>
            <p14:sldId id="274"/>
            <p14:sldId id="275"/>
            <p14:sldId id="276"/>
          </p14:sldIdLst>
        </p14:section>
        <p14:section name="Section 2 - Insights drawn from EDA" id="{5AC42A69-FD83-2046-96F6-E5C6882600B1}">
          <p14:sldIdLst>
            <p14:sldId id="277"/>
            <p14:sldId id="287"/>
            <p14:sldId id="288"/>
            <p14:sldId id="289"/>
            <p14:sldId id="290"/>
            <p14:sldId id="291"/>
            <p14:sldId id="293"/>
            <p14:sldId id="294"/>
            <p14:sldId id="295"/>
            <p14:sldId id="296"/>
            <p14:sldId id="297"/>
            <p14:sldId id="279"/>
            <p14:sldId id="281"/>
            <p14:sldId id="282"/>
            <p14:sldId id="283"/>
            <p14:sldId id="284"/>
            <p14:sldId id="285"/>
            <p14:sldId id="286"/>
          </p14:sldIdLst>
        </p14:section>
        <p14:section name="Section 3 - Launch Sites Proximities Analysis" id="{FCB6EEA6-AEA8-0649-AE2C-7D96A7C0F6F7}">
          <p14:sldIdLst>
            <p14:sldId id="298"/>
            <p14:sldId id="299"/>
            <p14:sldId id="300"/>
            <p14:sldId id="301"/>
          </p14:sldIdLst>
        </p14:section>
        <p14:section name="Section 4 - Build a Dashboard with Plotly Dash" id="{DB81CFBC-C995-9448-9903-FCE420C28C1C}">
          <p14:sldIdLst>
            <p14:sldId id="302"/>
            <p14:sldId id="303"/>
            <p14:sldId id="304"/>
            <p14:sldId id="305"/>
          </p14:sldIdLst>
        </p14:section>
        <p14:section name="Section 5 - Predictive Analysis (Classification)" id="{199B846D-4CCA-4643-8460-29D8FEB7B960}">
          <p14:sldIdLst>
            <p14:sldId id="306"/>
            <p14:sldId id="307"/>
            <p14:sldId id="308"/>
            <p14:sldId id="309"/>
            <p14:sldId id="31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9"/>
    <p:restoredTop sz="94609"/>
  </p:normalViewPr>
  <p:slideViewPr>
    <p:cSldViewPr snapToGrid="0">
      <p:cViewPr>
        <p:scale>
          <a:sx n="90" d="100"/>
          <a:sy n="90" d="100"/>
        </p:scale>
        <p:origin x="4608" y="1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6" Type="http://schemas.openxmlformats.org/officeDocument/2006/relationships/image" Target="../media/image47.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diagrams/_rels/data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6" Type="http://schemas.openxmlformats.org/officeDocument/2006/relationships/image" Target="../media/image47.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15F50E-815E-418B-AB55-6C445F2340E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C39B2BA-9873-452D-A48A-5C55585C98EE}">
      <dgm:prSet/>
      <dgm:spPr/>
      <dgm:t>
        <a:bodyPr/>
        <a:lstStyle/>
        <a:p>
          <a:r>
            <a:rPr lang="en-US" b="0" i="0"/>
            <a:t>Executive Summary</a:t>
          </a:r>
          <a:endParaRPr lang="en-US"/>
        </a:p>
      </dgm:t>
    </dgm:pt>
    <dgm:pt modelId="{930C6D30-819F-4CA4-B774-F2D6A422EE5B}" type="parTrans" cxnId="{48BA7593-B818-4BD5-850E-168BDC29158A}">
      <dgm:prSet/>
      <dgm:spPr/>
      <dgm:t>
        <a:bodyPr/>
        <a:lstStyle/>
        <a:p>
          <a:endParaRPr lang="en-US"/>
        </a:p>
      </dgm:t>
    </dgm:pt>
    <dgm:pt modelId="{998D93FB-36E7-4D1C-872D-6765D524632D}" type="sibTrans" cxnId="{48BA7593-B818-4BD5-850E-168BDC29158A}">
      <dgm:prSet/>
      <dgm:spPr/>
      <dgm:t>
        <a:bodyPr/>
        <a:lstStyle/>
        <a:p>
          <a:endParaRPr lang="en-US"/>
        </a:p>
      </dgm:t>
    </dgm:pt>
    <dgm:pt modelId="{CE341E5A-0D1A-449B-80D0-4D3D695A74EE}">
      <dgm:prSet/>
      <dgm:spPr/>
      <dgm:t>
        <a:bodyPr/>
        <a:lstStyle/>
        <a:p>
          <a:r>
            <a:rPr lang="en-US" b="0" i="0"/>
            <a:t>Introduction</a:t>
          </a:r>
          <a:endParaRPr lang="en-US"/>
        </a:p>
      </dgm:t>
    </dgm:pt>
    <dgm:pt modelId="{D0C425FE-0B56-42F2-B9A0-18A21F9EEAFE}" type="parTrans" cxnId="{3A0AB38F-41BC-4103-B083-6C67618ACF1F}">
      <dgm:prSet/>
      <dgm:spPr/>
      <dgm:t>
        <a:bodyPr/>
        <a:lstStyle/>
        <a:p>
          <a:endParaRPr lang="en-US"/>
        </a:p>
      </dgm:t>
    </dgm:pt>
    <dgm:pt modelId="{7C7F3E34-F174-4EAE-B7F4-4EFFF2E654E4}" type="sibTrans" cxnId="{3A0AB38F-41BC-4103-B083-6C67618ACF1F}">
      <dgm:prSet/>
      <dgm:spPr/>
      <dgm:t>
        <a:bodyPr/>
        <a:lstStyle/>
        <a:p>
          <a:endParaRPr lang="en-US"/>
        </a:p>
      </dgm:t>
    </dgm:pt>
    <dgm:pt modelId="{36056863-E23A-4C84-A512-EFB90AF4CB24}">
      <dgm:prSet/>
      <dgm:spPr/>
      <dgm:t>
        <a:bodyPr/>
        <a:lstStyle/>
        <a:p>
          <a:r>
            <a:rPr lang="en-US" b="0" i="0"/>
            <a:t>Methodology</a:t>
          </a:r>
          <a:endParaRPr lang="en-US"/>
        </a:p>
      </dgm:t>
    </dgm:pt>
    <dgm:pt modelId="{1BD38F4B-3854-44D2-9C98-B8E0C6D759D0}" type="parTrans" cxnId="{5E6B223B-CB2E-4216-BE9F-CD63F312C477}">
      <dgm:prSet/>
      <dgm:spPr/>
      <dgm:t>
        <a:bodyPr/>
        <a:lstStyle/>
        <a:p>
          <a:endParaRPr lang="en-US"/>
        </a:p>
      </dgm:t>
    </dgm:pt>
    <dgm:pt modelId="{5C84E78B-DF13-4419-B800-A1E0BBA28D95}" type="sibTrans" cxnId="{5E6B223B-CB2E-4216-BE9F-CD63F312C477}">
      <dgm:prSet/>
      <dgm:spPr/>
      <dgm:t>
        <a:bodyPr/>
        <a:lstStyle/>
        <a:p>
          <a:endParaRPr lang="en-US"/>
        </a:p>
      </dgm:t>
    </dgm:pt>
    <dgm:pt modelId="{FBDD1258-7C0F-48B4-A5F7-D82E8A94A4DF}">
      <dgm:prSet/>
      <dgm:spPr/>
      <dgm:t>
        <a:bodyPr/>
        <a:lstStyle/>
        <a:p>
          <a:r>
            <a:rPr lang="en-US" b="0" i="0"/>
            <a:t>Results</a:t>
          </a:r>
          <a:endParaRPr lang="en-US"/>
        </a:p>
      </dgm:t>
    </dgm:pt>
    <dgm:pt modelId="{078EA518-B42B-4255-A144-A2B207873849}" type="parTrans" cxnId="{40BDAEE8-5665-4134-9D58-4B705AA744A1}">
      <dgm:prSet/>
      <dgm:spPr/>
      <dgm:t>
        <a:bodyPr/>
        <a:lstStyle/>
        <a:p>
          <a:endParaRPr lang="en-US"/>
        </a:p>
      </dgm:t>
    </dgm:pt>
    <dgm:pt modelId="{61938CE9-0E60-4688-A789-C9014BF2A473}" type="sibTrans" cxnId="{40BDAEE8-5665-4134-9D58-4B705AA744A1}">
      <dgm:prSet/>
      <dgm:spPr/>
      <dgm:t>
        <a:bodyPr/>
        <a:lstStyle/>
        <a:p>
          <a:endParaRPr lang="en-US"/>
        </a:p>
      </dgm:t>
    </dgm:pt>
    <dgm:pt modelId="{F6793A65-5F04-46DC-9A9A-0F5998F92167}">
      <dgm:prSet/>
      <dgm:spPr/>
      <dgm:t>
        <a:bodyPr/>
        <a:lstStyle/>
        <a:p>
          <a:r>
            <a:rPr lang="en-US" b="0" i="0"/>
            <a:t>Conclusion</a:t>
          </a:r>
          <a:endParaRPr lang="en-US"/>
        </a:p>
      </dgm:t>
    </dgm:pt>
    <dgm:pt modelId="{CD3E401E-60B1-4985-9BF0-CD8CFDBE616C}" type="parTrans" cxnId="{3BCF3D90-EA6D-47CB-A3BD-8BA59C5C0A57}">
      <dgm:prSet/>
      <dgm:spPr/>
      <dgm:t>
        <a:bodyPr/>
        <a:lstStyle/>
        <a:p>
          <a:endParaRPr lang="en-US"/>
        </a:p>
      </dgm:t>
    </dgm:pt>
    <dgm:pt modelId="{D393E2B0-3D2B-4F1B-86FF-5234C1FCC97C}" type="sibTrans" cxnId="{3BCF3D90-EA6D-47CB-A3BD-8BA59C5C0A57}">
      <dgm:prSet/>
      <dgm:spPr/>
      <dgm:t>
        <a:bodyPr/>
        <a:lstStyle/>
        <a:p>
          <a:endParaRPr lang="en-US"/>
        </a:p>
      </dgm:t>
    </dgm:pt>
    <dgm:pt modelId="{6C3A02EE-D379-4DDA-B34F-F4616460993C}">
      <dgm:prSet/>
      <dgm:spPr/>
      <dgm:t>
        <a:bodyPr/>
        <a:lstStyle/>
        <a:p>
          <a:r>
            <a:rPr lang="en-US" b="0" i="0"/>
            <a:t>Appendix</a:t>
          </a:r>
          <a:endParaRPr lang="en-US"/>
        </a:p>
      </dgm:t>
    </dgm:pt>
    <dgm:pt modelId="{81BCF996-2B5B-4BA8-94FD-4193A13F4577}" type="parTrans" cxnId="{B32DA626-0751-4207-9F41-514B15D769E5}">
      <dgm:prSet/>
      <dgm:spPr/>
      <dgm:t>
        <a:bodyPr/>
        <a:lstStyle/>
        <a:p>
          <a:endParaRPr lang="en-US"/>
        </a:p>
      </dgm:t>
    </dgm:pt>
    <dgm:pt modelId="{E567397E-EF8F-46E7-A7C5-A04C587F0ED5}" type="sibTrans" cxnId="{B32DA626-0751-4207-9F41-514B15D769E5}">
      <dgm:prSet/>
      <dgm:spPr/>
      <dgm:t>
        <a:bodyPr/>
        <a:lstStyle/>
        <a:p>
          <a:endParaRPr lang="en-US"/>
        </a:p>
      </dgm:t>
    </dgm:pt>
    <dgm:pt modelId="{6A7F6AB7-B1FB-4B10-87A7-AF64F05FF010}" type="pres">
      <dgm:prSet presAssocID="{B115F50E-815E-418B-AB55-6C445F2340E5}" presName="root" presStyleCnt="0">
        <dgm:presLayoutVars>
          <dgm:dir/>
          <dgm:resizeHandles val="exact"/>
        </dgm:presLayoutVars>
      </dgm:prSet>
      <dgm:spPr/>
    </dgm:pt>
    <dgm:pt modelId="{CE2044A5-A3D9-4AAA-8082-5B871B9C5E1B}" type="pres">
      <dgm:prSet presAssocID="{CC39B2BA-9873-452D-A48A-5C55585C98EE}" presName="compNode" presStyleCnt="0"/>
      <dgm:spPr/>
    </dgm:pt>
    <dgm:pt modelId="{6F583368-6FEA-4725-B4C3-51FD4B59AEC8}" type="pres">
      <dgm:prSet presAssocID="{CC39B2BA-9873-452D-A48A-5C55585C98E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DDB7DB28-CED2-4A1C-9AC6-4EF48D814029}" type="pres">
      <dgm:prSet presAssocID="{CC39B2BA-9873-452D-A48A-5C55585C98EE}" presName="spaceRect" presStyleCnt="0"/>
      <dgm:spPr/>
    </dgm:pt>
    <dgm:pt modelId="{0E74A15A-D87D-49CB-97CE-8BCA1228DCB9}" type="pres">
      <dgm:prSet presAssocID="{CC39B2BA-9873-452D-A48A-5C55585C98EE}" presName="textRect" presStyleLbl="revTx" presStyleIdx="0" presStyleCnt="6">
        <dgm:presLayoutVars>
          <dgm:chMax val="1"/>
          <dgm:chPref val="1"/>
        </dgm:presLayoutVars>
      </dgm:prSet>
      <dgm:spPr/>
    </dgm:pt>
    <dgm:pt modelId="{83BDE8B3-6189-49B9-9CF0-9EF9939B0EC7}" type="pres">
      <dgm:prSet presAssocID="{998D93FB-36E7-4D1C-872D-6765D524632D}" presName="sibTrans" presStyleCnt="0"/>
      <dgm:spPr/>
    </dgm:pt>
    <dgm:pt modelId="{B52D0EC8-48ED-4895-ACF1-14ADE83082B5}" type="pres">
      <dgm:prSet presAssocID="{CE341E5A-0D1A-449B-80D0-4D3D695A74EE}" presName="compNode" presStyleCnt="0"/>
      <dgm:spPr/>
    </dgm:pt>
    <dgm:pt modelId="{5FF1E9BE-9088-4AAD-88D0-0035101E9B75}" type="pres">
      <dgm:prSet presAssocID="{CE341E5A-0D1A-449B-80D0-4D3D695A74E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31B2FE74-3150-4BB1-9551-8A2A9EAB4758}" type="pres">
      <dgm:prSet presAssocID="{CE341E5A-0D1A-449B-80D0-4D3D695A74EE}" presName="spaceRect" presStyleCnt="0"/>
      <dgm:spPr/>
    </dgm:pt>
    <dgm:pt modelId="{715BE5AD-CAD1-49EC-8302-D52993A1783F}" type="pres">
      <dgm:prSet presAssocID="{CE341E5A-0D1A-449B-80D0-4D3D695A74EE}" presName="textRect" presStyleLbl="revTx" presStyleIdx="1" presStyleCnt="6">
        <dgm:presLayoutVars>
          <dgm:chMax val="1"/>
          <dgm:chPref val="1"/>
        </dgm:presLayoutVars>
      </dgm:prSet>
      <dgm:spPr/>
    </dgm:pt>
    <dgm:pt modelId="{81450BA3-B4FB-4984-BF7F-F26ED7F946F4}" type="pres">
      <dgm:prSet presAssocID="{7C7F3E34-F174-4EAE-B7F4-4EFFF2E654E4}" presName="sibTrans" presStyleCnt="0"/>
      <dgm:spPr/>
    </dgm:pt>
    <dgm:pt modelId="{558EAB03-B939-41ED-A2E8-3C096CF52EE4}" type="pres">
      <dgm:prSet presAssocID="{36056863-E23A-4C84-A512-EFB90AF4CB24}" presName="compNode" presStyleCnt="0"/>
      <dgm:spPr/>
    </dgm:pt>
    <dgm:pt modelId="{AC4F2D44-13E4-4089-B523-5C7343F74D44}" type="pres">
      <dgm:prSet presAssocID="{36056863-E23A-4C84-A512-EFB90AF4CB2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1EA2AA20-E857-423C-92BA-AFD225154DF0}" type="pres">
      <dgm:prSet presAssocID="{36056863-E23A-4C84-A512-EFB90AF4CB24}" presName="spaceRect" presStyleCnt="0"/>
      <dgm:spPr/>
    </dgm:pt>
    <dgm:pt modelId="{05DB10AD-7B30-4337-B1F8-F5C3CED2CB02}" type="pres">
      <dgm:prSet presAssocID="{36056863-E23A-4C84-A512-EFB90AF4CB24}" presName="textRect" presStyleLbl="revTx" presStyleIdx="2" presStyleCnt="6">
        <dgm:presLayoutVars>
          <dgm:chMax val="1"/>
          <dgm:chPref val="1"/>
        </dgm:presLayoutVars>
      </dgm:prSet>
      <dgm:spPr/>
    </dgm:pt>
    <dgm:pt modelId="{EC0DC3B3-FBE9-45B6-AEC8-C0E70469191B}" type="pres">
      <dgm:prSet presAssocID="{5C84E78B-DF13-4419-B800-A1E0BBA28D95}" presName="sibTrans" presStyleCnt="0"/>
      <dgm:spPr/>
    </dgm:pt>
    <dgm:pt modelId="{B28D1F2B-ACA4-4433-A035-5BCD392A8315}" type="pres">
      <dgm:prSet presAssocID="{FBDD1258-7C0F-48B4-A5F7-D82E8A94A4DF}" presName="compNode" presStyleCnt="0"/>
      <dgm:spPr/>
    </dgm:pt>
    <dgm:pt modelId="{E34139EB-E2FE-43CE-B5C3-C57CADB35ED8}" type="pres">
      <dgm:prSet presAssocID="{FBDD1258-7C0F-48B4-A5F7-D82E8A94A4D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0323A7F5-C1F7-4A2C-A042-06799D4AF252}" type="pres">
      <dgm:prSet presAssocID="{FBDD1258-7C0F-48B4-A5F7-D82E8A94A4DF}" presName="spaceRect" presStyleCnt="0"/>
      <dgm:spPr/>
    </dgm:pt>
    <dgm:pt modelId="{E8AAD9EA-E63D-4BED-89F8-2D80E0C4093D}" type="pres">
      <dgm:prSet presAssocID="{FBDD1258-7C0F-48B4-A5F7-D82E8A94A4DF}" presName="textRect" presStyleLbl="revTx" presStyleIdx="3" presStyleCnt="6">
        <dgm:presLayoutVars>
          <dgm:chMax val="1"/>
          <dgm:chPref val="1"/>
        </dgm:presLayoutVars>
      </dgm:prSet>
      <dgm:spPr/>
    </dgm:pt>
    <dgm:pt modelId="{5FEBCB34-ABD9-4EA7-85A3-6A514E41CA9F}" type="pres">
      <dgm:prSet presAssocID="{61938CE9-0E60-4688-A789-C9014BF2A473}" presName="sibTrans" presStyleCnt="0"/>
      <dgm:spPr/>
    </dgm:pt>
    <dgm:pt modelId="{875B6BFA-1C56-478D-946E-CA76512F2885}" type="pres">
      <dgm:prSet presAssocID="{F6793A65-5F04-46DC-9A9A-0F5998F92167}" presName="compNode" presStyleCnt="0"/>
      <dgm:spPr/>
    </dgm:pt>
    <dgm:pt modelId="{86ACD982-53D2-4B77-9485-D67B59C05AF3}" type="pres">
      <dgm:prSet presAssocID="{F6793A65-5F04-46DC-9A9A-0F5998F9216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0BC4938F-F5C0-4F60-AFCC-E79C4C96C6EC}" type="pres">
      <dgm:prSet presAssocID="{F6793A65-5F04-46DC-9A9A-0F5998F92167}" presName="spaceRect" presStyleCnt="0"/>
      <dgm:spPr/>
    </dgm:pt>
    <dgm:pt modelId="{5D531EF6-0CB9-44E8-A739-09080BE5F409}" type="pres">
      <dgm:prSet presAssocID="{F6793A65-5F04-46DC-9A9A-0F5998F92167}" presName="textRect" presStyleLbl="revTx" presStyleIdx="4" presStyleCnt="6">
        <dgm:presLayoutVars>
          <dgm:chMax val="1"/>
          <dgm:chPref val="1"/>
        </dgm:presLayoutVars>
      </dgm:prSet>
      <dgm:spPr/>
    </dgm:pt>
    <dgm:pt modelId="{BFD5BAAC-BB9D-492F-A66F-A689E440BA3C}" type="pres">
      <dgm:prSet presAssocID="{D393E2B0-3D2B-4F1B-86FF-5234C1FCC97C}" presName="sibTrans" presStyleCnt="0"/>
      <dgm:spPr/>
    </dgm:pt>
    <dgm:pt modelId="{1E511277-A099-4539-8F3F-AA19ABD3727C}" type="pres">
      <dgm:prSet presAssocID="{6C3A02EE-D379-4DDA-B34F-F4616460993C}" presName="compNode" presStyleCnt="0"/>
      <dgm:spPr/>
    </dgm:pt>
    <dgm:pt modelId="{8EDA1F92-67E0-4D90-ADFF-A791A3E82FA7}" type="pres">
      <dgm:prSet presAssocID="{6C3A02EE-D379-4DDA-B34F-F4616460993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0D8F367A-676A-4F18-AB17-9FA7D7C14BBC}" type="pres">
      <dgm:prSet presAssocID="{6C3A02EE-D379-4DDA-B34F-F4616460993C}" presName="spaceRect" presStyleCnt="0"/>
      <dgm:spPr/>
    </dgm:pt>
    <dgm:pt modelId="{0ED5F863-E6A5-4B6D-BC23-788CBC842968}" type="pres">
      <dgm:prSet presAssocID="{6C3A02EE-D379-4DDA-B34F-F4616460993C}" presName="textRect" presStyleLbl="revTx" presStyleIdx="5" presStyleCnt="6">
        <dgm:presLayoutVars>
          <dgm:chMax val="1"/>
          <dgm:chPref val="1"/>
        </dgm:presLayoutVars>
      </dgm:prSet>
      <dgm:spPr/>
    </dgm:pt>
  </dgm:ptLst>
  <dgm:cxnLst>
    <dgm:cxn modelId="{B32DA626-0751-4207-9F41-514B15D769E5}" srcId="{B115F50E-815E-418B-AB55-6C445F2340E5}" destId="{6C3A02EE-D379-4DDA-B34F-F4616460993C}" srcOrd="5" destOrd="0" parTransId="{81BCF996-2B5B-4BA8-94FD-4193A13F4577}" sibTransId="{E567397E-EF8F-46E7-A7C5-A04C587F0ED5}"/>
    <dgm:cxn modelId="{5E6B223B-CB2E-4216-BE9F-CD63F312C477}" srcId="{B115F50E-815E-418B-AB55-6C445F2340E5}" destId="{36056863-E23A-4C84-A512-EFB90AF4CB24}" srcOrd="2" destOrd="0" parTransId="{1BD38F4B-3854-44D2-9C98-B8E0C6D759D0}" sibTransId="{5C84E78B-DF13-4419-B800-A1E0BBA28D95}"/>
    <dgm:cxn modelId="{FF99464F-7F9F-42DD-B8ED-D3F2142D8176}" type="presOf" srcId="{F6793A65-5F04-46DC-9A9A-0F5998F92167}" destId="{5D531EF6-0CB9-44E8-A739-09080BE5F409}" srcOrd="0" destOrd="0" presId="urn:microsoft.com/office/officeart/2018/2/layout/IconLabelList"/>
    <dgm:cxn modelId="{FA88815F-8E3D-4AD7-AB25-12C25FC1FA26}" type="presOf" srcId="{CE341E5A-0D1A-449B-80D0-4D3D695A74EE}" destId="{715BE5AD-CAD1-49EC-8302-D52993A1783F}" srcOrd="0" destOrd="0" presId="urn:microsoft.com/office/officeart/2018/2/layout/IconLabelList"/>
    <dgm:cxn modelId="{3A0AB38F-41BC-4103-B083-6C67618ACF1F}" srcId="{B115F50E-815E-418B-AB55-6C445F2340E5}" destId="{CE341E5A-0D1A-449B-80D0-4D3D695A74EE}" srcOrd="1" destOrd="0" parTransId="{D0C425FE-0B56-42F2-B9A0-18A21F9EEAFE}" sibTransId="{7C7F3E34-F174-4EAE-B7F4-4EFFF2E654E4}"/>
    <dgm:cxn modelId="{3BCF3D90-EA6D-47CB-A3BD-8BA59C5C0A57}" srcId="{B115F50E-815E-418B-AB55-6C445F2340E5}" destId="{F6793A65-5F04-46DC-9A9A-0F5998F92167}" srcOrd="4" destOrd="0" parTransId="{CD3E401E-60B1-4985-9BF0-CD8CFDBE616C}" sibTransId="{D393E2B0-3D2B-4F1B-86FF-5234C1FCC97C}"/>
    <dgm:cxn modelId="{48BA7593-B818-4BD5-850E-168BDC29158A}" srcId="{B115F50E-815E-418B-AB55-6C445F2340E5}" destId="{CC39B2BA-9873-452D-A48A-5C55585C98EE}" srcOrd="0" destOrd="0" parTransId="{930C6D30-819F-4CA4-B774-F2D6A422EE5B}" sibTransId="{998D93FB-36E7-4D1C-872D-6765D524632D}"/>
    <dgm:cxn modelId="{B1398DBA-BD92-45AB-A008-A89260937E77}" type="presOf" srcId="{CC39B2BA-9873-452D-A48A-5C55585C98EE}" destId="{0E74A15A-D87D-49CB-97CE-8BCA1228DCB9}" srcOrd="0" destOrd="0" presId="urn:microsoft.com/office/officeart/2018/2/layout/IconLabelList"/>
    <dgm:cxn modelId="{E602ECC0-CBE1-4D13-A79B-D0E615B5FCCA}" type="presOf" srcId="{36056863-E23A-4C84-A512-EFB90AF4CB24}" destId="{05DB10AD-7B30-4337-B1F8-F5C3CED2CB02}" srcOrd="0" destOrd="0" presId="urn:microsoft.com/office/officeart/2018/2/layout/IconLabelList"/>
    <dgm:cxn modelId="{40BDAEE8-5665-4134-9D58-4B705AA744A1}" srcId="{B115F50E-815E-418B-AB55-6C445F2340E5}" destId="{FBDD1258-7C0F-48B4-A5F7-D82E8A94A4DF}" srcOrd="3" destOrd="0" parTransId="{078EA518-B42B-4255-A144-A2B207873849}" sibTransId="{61938CE9-0E60-4688-A789-C9014BF2A473}"/>
    <dgm:cxn modelId="{2618D8E8-55F1-4060-B217-DEF2F0DB444D}" type="presOf" srcId="{FBDD1258-7C0F-48B4-A5F7-D82E8A94A4DF}" destId="{E8AAD9EA-E63D-4BED-89F8-2D80E0C4093D}" srcOrd="0" destOrd="0" presId="urn:microsoft.com/office/officeart/2018/2/layout/IconLabelList"/>
    <dgm:cxn modelId="{B077A7F4-4B08-4B4E-AC22-03A43729B3AC}" type="presOf" srcId="{6C3A02EE-D379-4DDA-B34F-F4616460993C}" destId="{0ED5F863-E6A5-4B6D-BC23-788CBC842968}" srcOrd="0" destOrd="0" presId="urn:microsoft.com/office/officeart/2018/2/layout/IconLabelList"/>
    <dgm:cxn modelId="{DE71C1F5-9083-4DC3-AEC2-25A7953150EE}" type="presOf" srcId="{B115F50E-815E-418B-AB55-6C445F2340E5}" destId="{6A7F6AB7-B1FB-4B10-87A7-AF64F05FF010}" srcOrd="0" destOrd="0" presId="urn:microsoft.com/office/officeart/2018/2/layout/IconLabelList"/>
    <dgm:cxn modelId="{509F3791-05A4-4F96-AF37-C6A939133643}" type="presParOf" srcId="{6A7F6AB7-B1FB-4B10-87A7-AF64F05FF010}" destId="{CE2044A5-A3D9-4AAA-8082-5B871B9C5E1B}" srcOrd="0" destOrd="0" presId="urn:microsoft.com/office/officeart/2018/2/layout/IconLabelList"/>
    <dgm:cxn modelId="{35CD1287-EA6B-4077-B625-DC6CCA253C2F}" type="presParOf" srcId="{CE2044A5-A3D9-4AAA-8082-5B871B9C5E1B}" destId="{6F583368-6FEA-4725-B4C3-51FD4B59AEC8}" srcOrd="0" destOrd="0" presId="urn:microsoft.com/office/officeart/2018/2/layout/IconLabelList"/>
    <dgm:cxn modelId="{AEBDA160-3A93-4814-A7AC-644E1782B7E3}" type="presParOf" srcId="{CE2044A5-A3D9-4AAA-8082-5B871B9C5E1B}" destId="{DDB7DB28-CED2-4A1C-9AC6-4EF48D814029}" srcOrd="1" destOrd="0" presId="urn:microsoft.com/office/officeart/2018/2/layout/IconLabelList"/>
    <dgm:cxn modelId="{47211422-1A2D-414A-8AA9-14431E2D95CD}" type="presParOf" srcId="{CE2044A5-A3D9-4AAA-8082-5B871B9C5E1B}" destId="{0E74A15A-D87D-49CB-97CE-8BCA1228DCB9}" srcOrd="2" destOrd="0" presId="urn:microsoft.com/office/officeart/2018/2/layout/IconLabelList"/>
    <dgm:cxn modelId="{7B4C6FAE-69FE-414C-B1E1-9140130D4408}" type="presParOf" srcId="{6A7F6AB7-B1FB-4B10-87A7-AF64F05FF010}" destId="{83BDE8B3-6189-49B9-9CF0-9EF9939B0EC7}" srcOrd="1" destOrd="0" presId="urn:microsoft.com/office/officeart/2018/2/layout/IconLabelList"/>
    <dgm:cxn modelId="{1881737F-AACA-416C-98DA-4D9329330470}" type="presParOf" srcId="{6A7F6AB7-B1FB-4B10-87A7-AF64F05FF010}" destId="{B52D0EC8-48ED-4895-ACF1-14ADE83082B5}" srcOrd="2" destOrd="0" presId="urn:microsoft.com/office/officeart/2018/2/layout/IconLabelList"/>
    <dgm:cxn modelId="{411F8E9D-4F60-49F6-BFD6-FE33980D4249}" type="presParOf" srcId="{B52D0EC8-48ED-4895-ACF1-14ADE83082B5}" destId="{5FF1E9BE-9088-4AAD-88D0-0035101E9B75}" srcOrd="0" destOrd="0" presId="urn:microsoft.com/office/officeart/2018/2/layout/IconLabelList"/>
    <dgm:cxn modelId="{7CFB8100-8A70-4120-B225-66D93FDCA03F}" type="presParOf" srcId="{B52D0EC8-48ED-4895-ACF1-14ADE83082B5}" destId="{31B2FE74-3150-4BB1-9551-8A2A9EAB4758}" srcOrd="1" destOrd="0" presId="urn:microsoft.com/office/officeart/2018/2/layout/IconLabelList"/>
    <dgm:cxn modelId="{3FBD0B5E-9424-4165-AC33-7233C7436855}" type="presParOf" srcId="{B52D0EC8-48ED-4895-ACF1-14ADE83082B5}" destId="{715BE5AD-CAD1-49EC-8302-D52993A1783F}" srcOrd="2" destOrd="0" presId="urn:microsoft.com/office/officeart/2018/2/layout/IconLabelList"/>
    <dgm:cxn modelId="{5D152D40-90CE-403D-8B30-61A4915FF6D6}" type="presParOf" srcId="{6A7F6AB7-B1FB-4B10-87A7-AF64F05FF010}" destId="{81450BA3-B4FB-4984-BF7F-F26ED7F946F4}" srcOrd="3" destOrd="0" presId="urn:microsoft.com/office/officeart/2018/2/layout/IconLabelList"/>
    <dgm:cxn modelId="{E04A3237-32B2-40A7-98DA-CBA58E922C7F}" type="presParOf" srcId="{6A7F6AB7-B1FB-4B10-87A7-AF64F05FF010}" destId="{558EAB03-B939-41ED-A2E8-3C096CF52EE4}" srcOrd="4" destOrd="0" presId="urn:microsoft.com/office/officeart/2018/2/layout/IconLabelList"/>
    <dgm:cxn modelId="{ABDE4491-1DB9-46D3-9B30-55E90DE7F11E}" type="presParOf" srcId="{558EAB03-B939-41ED-A2E8-3C096CF52EE4}" destId="{AC4F2D44-13E4-4089-B523-5C7343F74D44}" srcOrd="0" destOrd="0" presId="urn:microsoft.com/office/officeart/2018/2/layout/IconLabelList"/>
    <dgm:cxn modelId="{1937A340-401B-4C5C-9D6E-4A179C5A7AF2}" type="presParOf" srcId="{558EAB03-B939-41ED-A2E8-3C096CF52EE4}" destId="{1EA2AA20-E857-423C-92BA-AFD225154DF0}" srcOrd="1" destOrd="0" presId="urn:microsoft.com/office/officeart/2018/2/layout/IconLabelList"/>
    <dgm:cxn modelId="{F8E2338E-7918-4645-A41B-9B3CE3E9F051}" type="presParOf" srcId="{558EAB03-B939-41ED-A2E8-3C096CF52EE4}" destId="{05DB10AD-7B30-4337-B1F8-F5C3CED2CB02}" srcOrd="2" destOrd="0" presId="urn:microsoft.com/office/officeart/2018/2/layout/IconLabelList"/>
    <dgm:cxn modelId="{495BA4E1-BEBC-4D83-B651-6EE734A15A48}" type="presParOf" srcId="{6A7F6AB7-B1FB-4B10-87A7-AF64F05FF010}" destId="{EC0DC3B3-FBE9-45B6-AEC8-C0E70469191B}" srcOrd="5" destOrd="0" presId="urn:microsoft.com/office/officeart/2018/2/layout/IconLabelList"/>
    <dgm:cxn modelId="{DF3C739D-A648-4087-98C9-18226E754CCA}" type="presParOf" srcId="{6A7F6AB7-B1FB-4B10-87A7-AF64F05FF010}" destId="{B28D1F2B-ACA4-4433-A035-5BCD392A8315}" srcOrd="6" destOrd="0" presId="urn:microsoft.com/office/officeart/2018/2/layout/IconLabelList"/>
    <dgm:cxn modelId="{07665903-406A-466E-A96A-BA41364B578F}" type="presParOf" srcId="{B28D1F2B-ACA4-4433-A035-5BCD392A8315}" destId="{E34139EB-E2FE-43CE-B5C3-C57CADB35ED8}" srcOrd="0" destOrd="0" presId="urn:microsoft.com/office/officeart/2018/2/layout/IconLabelList"/>
    <dgm:cxn modelId="{19DBC0F1-6495-4D54-A0FE-AAD433EFCDE4}" type="presParOf" srcId="{B28D1F2B-ACA4-4433-A035-5BCD392A8315}" destId="{0323A7F5-C1F7-4A2C-A042-06799D4AF252}" srcOrd="1" destOrd="0" presId="urn:microsoft.com/office/officeart/2018/2/layout/IconLabelList"/>
    <dgm:cxn modelId="{93537CAB-D6EF-47A4-9043-81D22DD26A0E}" type="presParOf" srcId="{B28D1F2B-ACA4-4433-A035-5BCD392A8315}" destId="{E8AAD9EA-E63D-4BED-89F8-2D80E0C4093D}" srcOrd="2" destOrd="0" presId="urn:microsoft.com/office/officeart/2018/2/layout/IconLabelList"/>
    <dgm:cxn modelId="{2E08A24A-1802-4139-ACEC-8BECD6419549}" type="presParOf" srcId="{6A7F6AB7-B1FB-4B10-87A7-AF64F05FF010}" destId="{5FEBCB34-ABD9-4EA7-85A3-6A514E41CA9F}" srcOrd="7" destOrd="0" presId="urn:microsoft.com/office/officeart/2018/2/layout/IconLabelList"/>
    <dgm:cxn modelId="{AD8323DC-7B4D-4705-A975-BACF93153237}" type="presParOf" srcId="{6A7F6AB7-B1FB-4B10-87A7-AF64F05FF010}" destId="{875B6BFA-1C56-478D-946E-CA76512F2885}" srcOrd="8" destOrd="0" presId="urn:microsoft.com/office/officeart/2018/2/layout/IconLabelList"/>
    <dgm:cxn modelId="{8FF67721-7191-429B-8532-30A6CD3F5FB1}" type="presParOf" srcId="{875B6BFA-1C56-478D-946E-CA76512F2885}" destId="{86ACD982-53D2-4B77-9485-D67B59C05AF3}" srcOrd="0" destOrd="0" presId="urn:microsoft.com/office/officeart/2018/2/layout/IconLabelList"/>
    <dgm:cxn modelId="{37ED74EA-4DA7-4BDE-BD32-05F17790F4EA}" type="presParOf" srcId="{875B6BFA-1C56-478D-946E-CA76512F2885}" destId="{0BC4938F-F5C0-4F60-AFCC-E79C4C96C6EC}" srcOrd="1" destOrd="0" presId="urn:microsoft.com/office/officeart/2018/2/layout/IconLabelList"/>
    <dgm:cxn modelId="{885E9677-7DBC-4A95-B2E4-6BF5BD8E6A8A}" type="presParOf" srcId="{875B6BFA-1C56-478D-946E-CA76512F2885}" destId="{5D531EF6-0CB9-44E8-A739-09080BE5F409}" srcOrd="2" destOrd="0" presId="urn:microsoft.com/office/officeart/2018/2/layout/IconLabelList"/>
    <dgm:cxn modelId="{F28C9262-E6C8-4905-B75E-43C410023438}" type="presParOf" srcId="{6A7F6AB7-B1FB-4B10-87A7-AF64F05FF010}" destId="{BFD5BAAC-BB9D-492F-A66F-A689E440BA3C}" srcOrd="9" destOrd="0" presId="urn:microsoft.com/office/officeart/2018/2/layout/IconLabelList"/>
    <dgm:cxn modelId="{D97E2D80-D523-4CD3-84E5-4D50C2932215}" type="presParOf" srcId="{6A7F6AB7-B1FB-4B10-87A7-AF64F05FF010}" destId="{1E511277-A099-4539-8F3F-AA19ABD3727C}" srcOrd="10" destOrd="0" presId="urn:microsoft.com/office/officeart/2018/2/layout/IconLabelList"/>
    <dgm:cxn modelId="{E163DB6F-FA7F-40B1-B1E4-91A3563DC150}" type="presParOf" srcId="{1E511277-A099-4539-8F3F-AA19ABD3727C}" destId="{8EDA1F92-67E0-4D90-ADFF-A791A3E82FA7}" srcOrd="0" destOrd="0" presId="urn:microsoft.com/office/officeart/2018/2/layout/IconLabelList"/>
    <dgm:cxn modelId="{B3938F6A-D84A-47DD-9DD4-50CE158F77B5}" type="presParOf" srcId="{1E511277-A099-4539-8F3F-AA19ABD3727C}" destId="{0D8F367A-676A-4F18-AB17-9FA7D7C14BBC}" srcOrd="1" destOrd="0" presId="urn:microsoft.com/office/officeart/2018/2/layout/IconLabelList"/>
    <dgm:cxn modelId="{BB005633-6B9D-4885-BEDB-9FABEAE20E18}" type="presParOf" srcId="{1E511277-A099-4539-8F3F-AA19ABD3727C}" destId="{0ED5F863-E6A5-4B6D-BC23-788CBC84296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9043C2-6742-4B35-B5CF-02DBD381C4E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751CE0B-5DFC-41DC-A70A-DEEE15A7EFCC}">
      <dgm:prSet/>
      <dgm:spPr/>
      <dgm:t>
        <a:bodyPr/>
        <a:lstStyle/>
        <a:p>
          <a:r>
            <a:rPr lang="en-US" b="0" i="0"/>
            <a:t>Our competitor SpaceX is unique in the industry where it can recover and reuse one of its rockets (Falcon9) if it successfully lands. </a:t>
          </a:r>
          <a:endParaRPr lang="en-US"/>
        </a:p>
      </dgm:t>
    </dgm:pt>
    <dgm:pt modelId="{67934163-5606-460F-B5DB-5E6730214BCA}" type="parTrans" cxnId="{6F79F33A-5FF2-49DE-9094-C5DCE46A47A5}">
      <dgm:prSet/>
      <dgm:spPr/>
      <dgm:t>
        <a:bodyPr/>
        <a:lstStyle/>
        <a:p>
          <a:endParaRPr lang="en-US"/>
        </a:p>
      </dgm:t>
    </dgm:pt>
    <dgm:pt modelId="{BB02FE25-42DE-451A-A3E9-7B4010206581}" type="sibTrans" cxnId="{6F79F33A-5FF2-49DE-9094-C5DCE46A47A5}">
      <dgm:prSet/>
      <dgm:spPr/>
      <dgm:t>
        <a:bodyPr/>
        <a:lstStyle/>
        <a:p>
          <a:endParaRPr lang="en-US"/>
        </a:p>
      </dgm:t>
    </dgm:pt>
    <dgm:pt modelId="{BBD17B85-4367-4ED5-8F42-4FCDA5BCD2DD}">
      <dgm:prSet/>
      <dgm:spPr/>
      <dgm:t>
        <a:bodyPr/>
        <a:lstStyle/>
        <a:p>
          <a:r>
            <a:rPr lang="en-US" b="0" i="0"/>
            <a:t>Our company would like to compete with SpaceX and we’d like to determine the price of each launch. Using SpaceX’s Falcon9 data, we’re able to estimate the price of each launch along with determining if SpaceX can reuse the first stage. </a:t>
          </a:r>
          <a:endParaRPr lang="en-US"/>
        </a:p>
      </dgm:t>
    </dgm:pt>
    <dgm:pt modelId="{666ECFC2-875B-4295-9FF4-3D920AD15500}" type="parTrans" cxnId="{C9C13E07-30ED-46E6-8039-80FCBC806087}">
      <dgm:prSet/>
      <dgm:spPr/>
      <dgm:t>
        <a:bodyPr/>
        <a:lstStyle/>
        <a:p>
          <a:endParaRPr lang="en-US"/>
        </a:p>
      </dgm:t>
    </dgm:pt>
    <dgm:pt modelId="{222449E1-2A83-4698-B060-D3E9C4365F06}" type="sibTrans" cxnId="{C9C13E07-30ED-46E6-8039-80FCBC806087}">
      <dgm:prSet/>
      <dgm:spPr/>
      <dgm:t>
        <a:bodyPr/>
        <a:lstStyle/>
        <a:p>
          <a:endParaRPr lang="en-US"/>
        </a:p>
      </dgm:t>
    </dgm:pt>
    <dgm:pt modelId="{8049E500-50BA-454C-A37C-19CC27ED4C6F}">
      <dgm:prSet/>
      <dgm:spPr/>
      <dgm:t>
        <a:bodyPr/>
        <a:lstStyle/>
        <a:p>
          <a:r>
            <a:rPr lang="en-US" b="0" i="0"/>
            <a:t>This presentation is the first step of a further study that analyses Falcon9’s launch data and success rate in landing, leveraging various data sources, data visualization, and regression analysis. </a:t>
          </a:r>
          <a:endParaRPr lang="en-US"/>
        </a:p>
      </dgm:t>
    </dgm:pt>
    <dgm:pt modelId="{5B16974E-75F3-49F0-8B6D-26DAA0682413}" type="parTrans" cxnId="{D99C2EF4-9D26-4D31-8BFC-137CD43E46BE}">
      <dgm:prSet/>
      <dgm:spPr/>
      <dgm:t>
        <a:bodyPr/>
        <a:lstStyle/>
        <a:p>
          <a:endParaRPr lang="en-US"/>
        </a:p>
      </dgm:t>
    </dgm:pt>
    <dgm:pt modelId="{B02620C1-695A-4DE8-8944-AC5FE5C34583}" type="sibTrans" cxnId="{D99C2EF4-9D26-4D31-8BFC-137CD43E46BE}">
      <dgm:prSet/>
      <dgm:spPr/>
      <dgm:t>
        <a:bodyPr/>
        <a:lstStyle/>
        <a:p>
          <a:endParaRPr lang="en-US"/>
        </a:p>
      </dgm:t>
    </dgm:pt>
    <dgm:pt modelId="{8223EC03-56B7-4A26-9A4B-6F2E39B07A99}" type="pres">
      <dgm:prSet presAssocID="{419043C2-6742-4B35-B5CF-02DBD381C4E8}" presName="root" presStyleCnt="0">
        <dgm:presLayoutVars>
          <dgm:dir/>
          <dgm:resizeHandles val="exact"/>
        </dgm:presLayoutVars>
      </dgm:prSet>
      <dgm:spPr/>
    </dgm:pt>
    <dgm:pt modelId="{CFD40A86-48B5-4106-9ED4-D53AE799F859}" type="pres">
      <dgm:prSet presAssocID="{3751CE0B-5DFC-41DC-A70A-DEEE15A7EFCC}" presName="compNode" presStyleCnt="0"/>
      <dgm:spPr/>
    </dgm:pt>
    <dgm:pt modelId="{8BE0E676-8B93-4339-B161-0590E678540D}" type="pres">
      <dgm:prSet presAssocID="{3751CE0B-5DFC-41DC-A70A-DEEE15A7EFCC}" presName="bgRect" presStyleLbl="bgShp" presStyleIdx="0" presStyleCnt="3"/>
      <dgm:spPr/>
    </dgm:pt>
    <dgm:pt modelId="{41924494-8889-4BAE-ABFA-7F04DB7AC1C7}" type="pres">
      <dgm:prSet presAssocID="{3751CE0B-5DFC-41DC-A70A-DEEE15A7EF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works"/>
        </a:ext>
      </dgm:extLst>
    </dgm:pt>
    <dgm:pt modelId="{15AD9D29-5D82-4D33-8E2D-5E4D6DFBDAB4}" type="pres">
      <dgm:prSet presAssocID="{3751CE0B-5DFC-41DC-A70A-DEEE15A7EFCC}" presName="spaceRect" presStyleCnt="0"/>
      <dgm:spPr/>
    </dgm:pt>
    <dgm:pt modelId="{AE5ADA8B-9D15-4CBA-A662-EE861044A34F}" type="pres">
      <dgm:prSet presAssocID="{3751CE0B-5DFC-41DC-A70A-DEEE15A7EFCC}" presName="parTx" presStyleLbl="revTx" presStyleIdx="0" presStyleCnt="3">
        <dgm:presLayoutVars>
          <dgm:chMax val="0"/>
          <dgm:chPref val="0"/>
        </dgm:presLayoutVars>
      </dgm:prSet>
      <dgm:spPr/>
    </dgm:pt>
    <dgm:pt modelId="{F7BEEE97-425E-4D4C-BBA1-3A87D1F34C9E}" type="pres">
      <dgm:prSet presAssocID="{BB02FE25-42DE-451A-A3E9-7B4010206581}" presName="sibTrans" presStyleCnt="0"/>
      <dgm:spPr/>
    </dgm:pt>
    <dgm:pt modelId="{FB913FB4-71F6-4D33-B569-E793BDBE05AC}" type="pres">
      <dgm:prSet presAssocID="{BBD17B85-4367-4ED5-8F42-4FCDA5BCD2DD}" presName="compNode" presStyleCnt="0"/>
      <dgm:spPr/>
    </dgm:pt>
    <dgm:pt modelId="{2A7606C4-4DCA-44A4-93BA-D9401E4C20F8}" type="pres">
      <dgm:prSet presAssocID="{BBD17B85-4367-4ED5-8F42-4FCDA5BCD2DD}" presName="bgRect" presStyleLbl="bgShp" presStyleIdx="1" presStyleCnt="3"/>
      <dgm:spPr/>
    </dgm:pt>
    <dgm:pt modelId="{BE79744C-9DBA-429F-830D-667270D2C7BD}" type="pres">
      <dgm:prSet presAssocID="{BBD17B85-4367-4ED5-8F42-4FCDA5BCD2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stronaut"/>
        </a:ext>
      </dgm:extLst>
    </dgm:pt>
    <dgm:pt modelId="{EF6AEFC7-D82C-4603-84D7-06FF6D849412}" type="pres">
      <dgm:prSet presAssocID="{BBD17B85-4367-4ED5-8F42-4FCDA5BCD2DD}" presName="spaceRect" presStyleCnt="0"/>
      <dgm:spPr/>
    </dgm:pt>
    <dgm:pt modelId="{F9B3D914-A074-4850-A91B-A488CB7E19E8}" type="pres">
      <dgm:prSet presAssocID="{BBD17B85-4367-4ED5-8F42-4FCDA5BCD2DD}" presName="parTx" presStyleLbl="revTx" presStyleIdx="1" presStyleCnt="3">
        <dgm:presLayoutVars>
          <dgm:chMax val="0"/>
          <dgm:chPref val="0"/>
        </dgm:presLayoutVars>
      </dgm:prSet>
      <dgm:spPr/>
    </dgm:pt>
    <dgm:pt modelId="{2F6EDC04-93CD-488B-A67D-8C2B194C1FBC}" type="pres">
      <dgm:prSet presAssocID="{222449E1-2A83-4698-B060-D3E9C4365F06}" presName="sibTrans" presStyleCnt="0"/>
      <dgm:spPr/>
    </dgm:pt>
    <dgm:pt modelId="{3A53E8F3-7D92-4CAF-9B56-FA14CB2985C9}" type="pres">
      <dgm:prSet presAssocID="{8049E500-50BA-454C-A37C-19CC27ED4C6F}" presName="compNode" presStyleCnt="0"/>
      <dgm:spPr/>
    </dgm:pt>
    <dgm:pt modelId="{3E140F23-958D-4253-B241-96811DA868AB}" type="pres">
      <dgm:prSet presAssocID="{8049E500-50BA-454C-A37C-19CC27ED4C6F}" presName="bgRect" presStyleLbl="bgShp" presStyleIdx="2" presStyleCnt="3"/>
      <dgm:spPr/>
    </dgm:pt>
    <dgm:pt modelId="{F080C6FE-3CA0-42D8-8AF1-D019B482F123}" type="pres">
      <dgm:prSet presAssocID="{8049E500-50BA-454C-A37C-19CC27ED4C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0F9EDD89-38EA-4B3E-AD8B-AE2990A24575}" type="pres">
      <dgm:prSet presAssocID="{8049E500-50BA-454C-A37C-19CC27ED4C6F}" presName="spaceRect" presStyleCnt="0"/>
      <dgm:spPr/>
    </dgm:pt>
    <dgm:pt modelId="{1C88B9E1-F53A-4127-876F-28BC380F8320}" type="pres">
      <dgm:prSet presAssocID="{8049E500-50BA-454C-A37C-19CC27ED4C6F}" presName="parTx" presStyleLbl="revTx" presStyleIdx="2" presStyleCnt="3">
        <dgm:presLayoutVars>
          <dgm:chMax val="0"/>
          <dgm:chPref val="0"/>
        </dgm:presLayoutVars>
      </dgm:prSet>
      <dgm:spPr/>
    </dgm:pt>
  </dgm:ptLst>
  <dgm:cxnLst>
    <dgm:cxn modelId="{C9C13E07-30ED-46E6-8039-80FCBC806087}" srcId="{419043C2-6742-4B35-B5CF-02DBD381C4E8}" destId="{BBD17B85-4367-4ED5-8F42-4FCDA5BCD2DD}" srcOrd="1" destOrd="0" parTransId="{666ECFC2-875B-4295-9FF4-3D920AD15500}" sibTransId="{222449E1-2A83-4698-B060-D3E9C4365F06}"/>
    <dgm:cxn modelId="{6F79F33A-5FF2-49DE-9094-C5DCE46A47A5}" srcId="{419043C2-6742-4B35-B5CF-02DBD381C4E8}" destId="{3751CE0B-5DFC-41DC-A70A-DEEE15A7EFCC}" srcOrd="0" destOrd="0" parTransId="{67934163-5606-460F-B5DB-5E6730214BCA}" sibTransId="{BB02FE25-42DE-451A-A3E9-7B4010206581}"/>
    <dgm:cxn modelId="{C63E9771-54C5-4AA6-81BE-CC960EE3601A}" type="presOf" srcId="{8049E500-50BA-454C-A37C-19CC27ED4C6F}" destId="{1C88B9E1-F53A-4127-876F-28BC380F8320}" srcOrd="0" destOrd="0" presId="urn:microsoft.com/office/officeart/2018/2/layout/IconVerticalSolidList"/>
    <dgm:cxn modelId="{EA2903BC-D88C-4F83-8717-5C585D3DE206}" type="presOf" srcId="{419043C2-6742-4B35-B5CF-02DBD381C4E8}" destId="{8223EC03-56B7-4A26-9A4B-6F2E39B07A99}" srcOrd="0" destOrd="0" presId="urn:microsoft.com/office/officeart/2018/2/layout/IconVerticalSolidList"/>
    <dgm:cxn modelId="{D99C2EF4-9D26-4D31-8BFC-137CD43E46BE}" srcId="{419043C2-6742-4B35-B5CF-02DBD381C4E8}" destId="{8049E500-50BA-454C-A37C-19CC27ED4C6F}" srcOrd="2" destOrd="0" parTransId="{5B16974E-75F3-49F0-8B6D-26DAA0682413}" sibTransId="{B02620C1-695A-4DE8-8944-AC5FE5C34583}"/>
    <dgm:cxn modelId="{149257FB-7263-44A6-BB79-870AC58DD81B}" type="presOf" srcId="{BBD17B85-4367-4ED5-8F42-4FCDA5BCD2DD}" destId="{F9B3D914-A074-4850-A91B-A488CB7E19E8}" srcOrd="0" destOrd="0" presId="urn:microsoft.com/office/officeart/2018/2/layout/IconVerticalSolidList"/>
    <dgm:cxn modelId="{E810EFFB-1661-4D5B-8D82-D946D2209166}" type="presOf" srcId="{3751CE0B-5DFC-41DC-A70A-DEEE15A7EFCC}" destId="{AE5ADA8B-9D15-4CBA-A662-EE861044A34F}" srcOrd="0" destOrd="0" presId="urn:microsoft.com/office/officeart/2018/2/layout/IconVerticalSolidList"/>
    <dgm:cxn modelId="{3BEA8428-23F0-482C-8823-BC3F0C8EABBF}" type="presParOf" srcId="{8223EC03-56B7-4A26-9A4B-6F2E39B07A99}" destId="{CFD40A86-48B5-4106-9ED4-D53AE799F859}" srcOrd="0" destOrd="0" presId="urn:microsoft.com/office/officeart/2018/2/layout/IconVerticalSolidList"/>
    <dgm:cxn modelId="{3CF1D24F-6A43-429E-9AF3-87DBD71D4ED8}" type="presParOf" srcId="{CFD40A86-48B5-4106-9ED4-D53AE799F859}" destId="{8BE0E676-8B93-4339-B161-0590E678540D}" srcOrd="0" destOrd="0" presId="urn:microsoft.com/office/officeart/2018/2/layout/IconVerticalSolidList"/>
    <dgm:cxn modelId="{318F5853-0541-43FC-80F8-D0F0B77CF80B}" type="presParOf" srcId="{CFD40A86-48B5-4106-9ED4-D53AE799F859}" destId="{41924494-8889-4BAE-ABFA-7F04DB7AC1C7}" srcOrd="1" destOrd="0" presId="urn:microsoft.com/office/officeart/2018/2/layout/IconVerticalSolidList"/>
    <dgm:cxn modelId="{65460FCA-3E15-4E08-BF21-A3842795B9A5}" type="presParOf" srcId="{CFD40A86-48B5-4106-9ED4-D53AE799F859}" destId="{15AD9D29-5D82-4D33-8E2D-5E4D6DFBDAB4}" srcOrd="2" destOrd="0" presId="urn:microsoft.com/office/officeart/2018/2/layout/IconVerticalSolidList"/>
    <dgm:cxn modelId="{052012D6-3B5D-485A-B515-3315D313D363}" type="presParOf" srcId="{CFD40A86-48B5-4106-9ED4-D53AE799F859}" destId="{AE5ADA8B-9D15-4CBA-A662-EE861044A34F}" srcOrd="3" destOrd="0" presId="urn:microsoft.com/office/officeart/2018/2/layout/IconVerticalSolidList"/>
    <dgm:cxn modelId="{777BBB18-DBE1-4073-88C1-EDA626AEDD65}" type="presParOf" srcId="{8223EC03-56B7-4A26-9A4B-6F2E39B07A99}" destId="{F7BEEE97-425E-4D4C-BBA1-3A87D1F34C9E}" srcOrd="1" destOrd="0" presId="urn:microsoft.com/office/officeart/2018/2/layout/IconVerticalSolidList"/>
    <dgm:cxn modelId="{F2922D8F-9AA6-457A-8AF5-6B4FF538237D}" type="presParOf" srcId="{8223EC03-56B7-4A26-9A4B-6F2E39B07A99}" destId="{FB913FB4-71F6-4D33-B569-E793BDBE05AC}" srcOrd="2" destOrd="0" presId="urn:microsoft.com/office/officeart/2018/2/layout/IconVerticalSolidList"/>
    <dgm:cxn modelId="{226B6503-5643-487B-A824-A95BA8BEFF3E}" type="presParOf" srcId="{FB913FB4-71F6-4D33-B569-E793BDBE05AC}" destId="{2A7606C4-4DCA-44A4-93BA-D9401E4C20F8}" srcOrd="0" destOrd="0" presId="urn:microsoft.com/office/officeart/2018/2/layout/IconVerticalSolidList"/>
    <dgm:cxn modelId="{2D453FC4-C19C-46BA-827E-D27F5DAE5BDE}" type="presParOf" srcId="{FB913FB4-71F6-4D33-B569-E793BDBE05AC}" destId="{BE79744C-9DBA-429F-830D-667270D2C7BD}" srcOrd="1" destOrd="0" presId="urn:microsoft.com/office/officeart/2018/2/layout/IconVerticalSolidList"/>
    <dgm:cxn modelId="{27140760-1EFA-4387-8840-183784A6F93F}" type="presParOf" srcId="{FB913FB4-71F6-4D33-B569-E793BDBE05AC}" destId="{EF6AEFC7-D82C-4603-84D7-06FF6D849412}" srcOrd="2" destOrd="0" presId="urn:microsoft.com/office/officeart/2018/2/layout/IconVerticalSolidList"/>
    <dgm:cxn modelId="{9D9A6C7A-66FE-4E1D-9A6D-A55618A035BC}" type="presParOf" srcId="{FB913FB4-71F6-4D33-B569-E793BDBE05AC}" destId="{F9B3D914-A074-4850-A91B-A488CB7E19E8}" srcOrd="3" destOrd="0" presId="urn:microsoft.com/office/officeart/2018/2/layout/IconVerticalSolidList"/>
    <dgm:cxn modelId="{E70A94B9-493B-4393-8549-1D7A464FFE28}" type="presParOf" srcId="{8223EC03-56B7-4A26-9A4B-6F2E39B07A99}" destId="{2F6EDC04-93CD-488B-A67D-8C2B194C1FBC}" srcOrd="3" destOrd="0" presId="urn:microsoft.com/office/officeart/2018/2/layout/IconVerticalSolidList"/>
    <dgm:cxn modelId="{ADDA5E91-8068-475A-A4DC-C9C1AC16AA4B}" type="presParOf" srcId="{8223EC03-56B7-4A26-9A4B-6F2E39B07A99}" destId="{3A53E8F3-7D92-4CAF-9B56-FA14CB2985C9}" srcOrd="4" destOrd="0" presId="urn:microsoft.com/office/officeart/2018/2/layout/IconVerticalSolidList"/>
    <dgm:cxn modelId="{4F28FA54-CB2A-4077-8762-8BEE868DACA8}" type="presParOf" srcId="{3A53E8F3-7D92-4CAF-9B56-FA14CB2985C9}" destId="{3E140F23-958D-4253-B241-96811DA868AB}" srcOrd="0" destOrd="0" presId="urn:microsoft.com/office/officeart/2018/2/layout/IconVerticalSolidList"/>
    <dgm:cxn modelId="{D4854D27-FBE2-46EF-8FFB-88D16B20773B}" type="presParOf" srcId="{3A53E8F3-7D92-4CAF-9B56-FA14CB2985C9}" destId="{F080C6FE-3CA0-42D8-8AF1-D019B482F123}" srcOrd="1" destOrd="0" presId="urn:microsoft.com/office/officeart/2018/2/layout/IconVerticalSolidList"/>
    <dgm:cxn modelId="{88730EFB-3D65-402D-BEA7-008E80042A28}" type="presParOf" srcId="{3A53E8F3-7D92-4CAF-9B56-FA14CB2985C9}" destId="{0F9EDD89-38EA-4B3E-AD8B-AE2990A24575}" srcOrd="2" destOrd="0" presId="urn:microsoft.com/office/officeart/2018/2/layout/IconVerticalSolidList"/>
    <dgm:cxn modelId="{004F2F88-57A5-4F5E-A3AC-0868577B2257}" type="presParOf" srcId="{3A53E8F3-7D92-4CAF-9B56-FA14CB2985C9}" destId="{1C88B9E1-F53A-4127-876F-28BC380F832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0569EE-4578-402E-A560-2E5573C0581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E05F0CA-247E-4530-89C9-64A0FFB2559C}">
      <dgm:prSet/>
      <dgm:spPr/>
      <dgm:t>
        <a:bodyPr/>
        <a:lstStyle/>
        <a:p>
          <a:pPr>
            <a:lnSpc>
              <a:spcPct val="100000"/>
            </a:lnSpc>
          </a:pPr>
          <a:r>
            <a:rPr lang="en-US" b="0" i="0"/>
            <a:t>Data Collection (SpaceX REST API and web scrapping wiki pages)</a:t>
          </a:r>
          <a:endParaRPr lang="en-US"/>
        </a:p>
      </dgm:t>
    </dgm:pt>
    <dgm:pt modelId="{1B80DB0F-726E-474E-B1B0-FBBD7D5ABC60}" type="parTrans" cxnId="{05605416-2583-4F62-B73B-908C057D0617}">
      <dgm:prSet/>
      <dgm:spPr/>
      <dgm:t>
        <a:bodyPr/>
        <a:lstStyle/>
        <a:p>
          <a:endParaRPr lang="en-US"/>
        </a:p>
      </dgm:t>
    </dgm:pt>
    <dgm:pt modelId="{2DEBDEBF-AA05-4108-94C5-8C77C3E848CC}" type="sibTrans" cxnId="{05605416-2583-4F62-B73B-908C057D0617}">
      <dgm:prSet/>
      <dgm:spPr/>
      <dgm:t>
        <a:bodyPr/>
        <a:lstStyle/>
        <a:p>
          <a:endParaRPr lang="en-US"/>
        </a:p>
      </dgm:t>
    </dgm:pt>
    <dgm:pt modelId="{0374BD24-9B2A-419E-8D3A-29773DD77F90}">
      <dgm:prSet/>
      <dgm:spPr/>
      <dgm:t>
        <a:bodyPr/>
        <a:lstStyle/>
        <a:p>
          <a:pPr>
            <a:lnSpc>
              <a:spcPct val="100000"/>
            </a:lnSpc>
          </a:pPr>
          <a:r>
            <a:rPr lang="en-US" b="0" i="0"/>
            <a:t>Perform Data Wrangling (data cleaning, missing variables treatment)</a:t>
          </a:r>
          <a:endParaRPr lang="en-US"/>
        </a:p>
      </dgm:t>
    </dgm:pt>
    <dgm:pt modelId="{C28EF769-88D3-4CCA-97AB-E59452A06BEB}" type="parTrans" cxnId="{97A77BE4-B1BC-448A-9B46-4736756F7784}">
      <dgm:prSet/>
      <dgm:spPr/>
      <dgm:t>
        <a:bodyPr/>
        <a:lstStyle/>
        <a:p>
          <a:endParaRPr lang="en-US"/>
        </a:p>
      </dgm:t>
    </dgm:pt>
    <dgm:pt modelId="{4F101D1B-3B3A-4487-954A-D007FFFA4089}" type="sibTrans" cxnId="{97A77BE4-B1BC-448A-9B46-4736756F7784}">
      <dgm:prSet/>
      <dgm:spPr/>
      <dgm:t>
        <a:bodyPr/>
        <a:lstStyle/>
        <a:p>
          <a:endParaRPr lang="en-US"/>
        </a:p>
      </dgm:t>
    </dgm:pt>
    <dgm:pt modelId="{CB0A5FB0-0C1E-470D-818E-24B6837EFCD4}">
      <dgm:prSet/>
      <dgm:spPr/>
      <dgm:t>
        <a:bodyPr/>
        <a:lstStyle/>
        <a:p>
          <a:pPr>
            <a:lnSpc>
              <a:spcPct val="100000"/>
            </a:lnSpc>
          </a:pPr>
          <a:r>
            <a:rPr lang="en-US" b="0" i="0" dirty="0"/>
            <a:t>Perform Exploratory Data Analysis (EDA) using visualization and SQL</a:t>
          </a:r>
          <a:endParaRPr lang="en-US" dirty="0"/>
        </a:p>
      </dgm:t>
    </dgm:pt>
    <dgm:pt modelId="{27F9DFE3-A630-4290-A71D-2707546642B8}" type="parTrans" cxnId="{0EAC75D5-9ACA-4AC7-8F18-E9E753231FEF}">
      <dgm:prSet/>
      <dgm:spPr/>
      <dgm:t>
        <a:bodyPr/>
        <a:lstStyle/>
        <a:p>
          <a:endParaRPr lang="en-US"/>
        </a:p>
      </dgm:t>
    </dgm:pt>
    <dgm:pt modelId="{C4E08A6B-BCAE-4165-94FE-67E3EA68F5DA}" type="sibTrans" cxnId="{0EAC75D5-9ACA-4AC7-8F18-E9E753231FEF}">
      <dgm:prSet/>
      <dgm:spPr/>
      <dgm:t>
        <a:bodyPr/>
        <a:lstStyle/>
        <a:p>
          <a:endParaRPr lang="en-US"/>
        </a:p>
      </dgm:t>
    </dgm:pt>
    <dgm:pt modelId="{6485E66F-2F2A-495D-990B-381DED81CB62}">
      <dgm:prSet/>
      <dgm:spPr/>
      <dgm:t>
        <a:bodyPr/>
        <a:lstStyle/>
        <a:p>
          <a:pPr>
            <a:lnSpc>
              <a:spcPct val="100000"/>
            </a:lnSpc>
          </a:pPr>
          <a:r>
            <a:rPr lang="en-US" b="0" i="0"/>
            <a:t>Perform interactive visual analytics using Folium of launch sites, success rates, along with Plotly Dash for interactive visualization</a:t>
          </a:r>
          <a:endParaRPr lang="en-US"/>
        </a:p>
      </dgm:t>
    </dgm:pt>
    <dgm:pt modelId="{B3857CEB-C6FF-4511-810D-E20E8BFB45AB}" type="parTrans" cxnId="{C1594515-A863-44AE-85BC-4A9396428137}">
      <dgm:prSet/>
      <dgm:spPr/>
      <dgm:t>
        <a:bodyPr/>
        <a:lstStyle/>
        <a:p>
          <a:endParaRPr lang="en-US"/>
        </a:p>
      </dgm:t>
    </dgm:pt>
    <dgm:pt modelId="{117A37D5-B8F4-4463-9665-4CBBDBE35F73}" type="sibTrans" cxnId="{C1594515-A863-44AE-85BC-4A9396428137}">
      <dgm:prSet/>
      <dgm:spPr/>
      <dgm:t>
        <a:bodyPr/>
        <a:lstStyle/>
        <a:p>
          <a:endParaRPr lang="en-US"/>
        </a:p>
      </dgm:t>
    </dgm:pt>
    <dgm:pt modelId="{B4300CC1-1205-4DA8-A38F-ACEFF88AB413}">
      <dgm:prSet/>
      <dgm:spPr/>
      <dgm:t>
        <a:bodyPr/>
        <a:lstStyle/>
        <a:p>
          <a:pPr>
            <a:lnSpc>
              <a:spcPct val="100000"/>
            </a:lnSpc>
          </a:pPr>
          <a:r>
            <a:rPr lang="en-US" b="0" i="0"/>
            <a:t>Perform predictive analysis using classification models (Logistic regression, SVM, Decision Tree, and KNN)</a:t>
          </a:r>
          <a:endParaRPr lang="en-US"/>
        </a:p>
      </dgm:t>
    </dgm:pt>
    <dgm:pt modelId="{BB147D39-DFD9-4CEF-9167-850B322F619A}" type="parTrans" cxnId="{7571A4BC-0D9E-4ED1-9E54-2BCE69467DF6}">
      <dgm:prSet/>
      <dgm:spPr/>
      <dgm:t>
        <a:bodyPr/>
        <a:lstStyle/>
        <a:p>
          <a:endParaRPr lang="en-US"/>
        </a:p>
      </dgm:t>
    </dgm:pt>
    <dgm:pt modelId="{EC77092F-F31E-409F-8A02-EF0CF9A94B65}" type="sibTrans" cxnId="{7571A4BC-0D9E-4ED1-9E54-2BCE69467DF6}">
      <dgm:prSet/>
      <dgm:spPr/>
      <dgm:t>
        <a:bodyPr/>
        <a:lstStyle/>
        <a:p>
          <a:endParaRPr lang="en-US"/>
        </a:p>
      </dgm:t>
    </dgm:pt>
    <dgm:pt modelId="{EABB8957-B3EA-49AC-8DEB-6F10978C1090}" type="pres">
      <dgm:prSet presAssocID="{F00569EE-4578-402E-A560-2E5573C0581E}" presName="root" presStyleCnt="0">
        <dgm:presLayoutVars>
          <dgm:dir/>
          <dgm:resizeHandles val="exact"/>
        </dgm:presLayoutVars>
      </dgm:prSet>
      <dgm:spPr/>
    </dgm:pt>
    <dgm:pt modelId="{658B3C24-E14C-4DCD-B9F1-4F182BB05DB6}" type="pres">
      <dgm:prSet presAssocID="{BE05F0CA-247E-4530-89C9-64A0FFB2559C}" presName="compNode" presStyleCnt="0"/>
      <dgm:spPr/>
    </dgm:pt>
    <dgm:pt modelId="{8F33A527-ECF6-46AF-A6E5-B20A9196494A}" type="pres">
      <dgm:prSet presAssocID="{BE05F0CA-247E-4530-89C9-64A0FFB2559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7BD002B0-47E4-4825-9FCC-F674CFE5595E}" type="pres">
      <dgm:prSet presAssocID="{BE05F0CA-247E-4530-89C9-64A0FFB2559C}" presName="spaceRect" presStyleCnt="0"/>
      <dgm:spPr/>
    </dgm:pt>
    <dgm:pt modelId="{4C8D12EE-5AC2-41D2-8C2B-A1F5F304BE5E}" type="pres">
      <dgm:prSet presAssocID="{BE05F0CA-247E-4530-89C9-64A0FFB2559C}" presName="textRect" presStyleLbl="revTx" presStyleIdx="0" presStyleCnt="5">
        <dgm:presLayoutVars>
          <dgm:chMax val="1"/>
          <dgm:chPref val="1"/>
        </dgm:presLayoutVars>
      </dgm:prSet>
      <dgm:spPr/>
    </dgm:pt>
    <dgm:pt modelId="{CF7B9F01-DEC4-46AA-8193-080538310D93}" type="pres">
      <dgm:prSet presAssocID="{2DEBDEBF-AA05-4108-94C5-8C77C3E848CC}" presName="sibTrans" presStyleCnt="0"/>
      <dgm:spPr/>
    </dgm:pt>
    <dgm:pt modelId="{7861DE1D-00E4-44D5-A547-B925679D02A7}" type="pres">
      <dgm:prSet presAssocID="{0374BD24-9B2A-419E-8D3A-29773DD77F90}" presName="compNode" presStyleCnt="0"/>
      <dgm:spPr/>
    </dgm:pt>
    <dgm:pt modelId="{A0CF631D-C964-431A-BF46-97DADBC32400}" type="pres">
      <dgm:prSet presAssocID="{0374BD24-9B2A-419E-8D3A-29773DD77F9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p and bucket"/>
        </a:ext>
      </dgm:extLst>
    </dgm:pt>
    <dgm:pt modelId="{4791579E-DD20-4FA2-BAF7-942654131547}" type="pres">
      <dgm:prSet presAssocID="{0374BD24-9B2A-419E-8D3A-29773DD77F90}" presName="spaceRect" presStyleCnt="0"/>
      <dgm:spPr/>
    </dgm:pt>
    <dgm:pt modelId="{64699CE6-EEC4-4BC7-90A7-4222648D8B46}" type="pres">
      <dgm:prSet presAssocID="{0374BD24-9B2A-419E-8D3A-29773DD77F90}" presName="textRect" presStyleLbl="revTx" presStyleIdx="1" presStyleCnt="5">
        <dgm:presLayoutVars>
          <dgm:chMax val="1"/>
          <dgm:chPref val="1"/>
        </dgm:presLayoutVars>
      </dgm:prSet>
      <dgm:spPr/>
    </dgm:pt>
    <dgm:pt modelId="{E4CB32AE-6515-48DF-ABEB-B1172BEC8FBF}" type="pres">
      <dgm:prSet presAssocID="{4F101D1B-3B3A-4487-954A-D007FFFA4089}" presName="sibTrans" presStyleCnt="0"/>
      <dgm:spPr/>
    </dgm:pt>
    <dgm:pt modelId="{CADD11E8-D4DD-490B-BCBA-CBFFB8975113}" type="pres">
      <dgm:prSet presAssocID="{CB0A5FB0-0C1E-470D-818E-24B6837EFCD4}" presName="compNode" presStyleCnt="0"/>
      <dgm:spPr/>
    </dgm:pt>
    <dgm:pt modelId="{E70FF88F-F38D-4130-B41D-27B1CD1957F1}" type="pres">
      <dgm:prSet presAssocID="{CB0A5FB0-0C1E-470D-818E-24B6837EFCD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D754CEB1-4B11-4D09-AA3A-2ADD2FCD8EA3}" type="pres">
      <dgm:prSet presAssocID="{CB0A5FB0-0C1E-470D-818E-24B6837EFCD4}" presName="spaceRect" presStyleCnt="0"/>
      <dgm:spPr/>
    </dgm:pt>
    <dgm:pt modelId="{EEC385FF-1B9C-4722-8620-D67D02689833}" type="pres">
      <dgm:prSet presAssocID="{CB0A5FB0-0C1E-470D-818E-24B6837EFCD4}" presName="textRect" presStyleLbl="revTx" presStyleIdx="2" presStyleCnt="5">
        <dgm:presLayoutVars>
          <dgm:chMax val="1"/>
          <dgm:chPref val="1"/>
        </dgm:presLayoutVars>
      </dgm:prSet>
      <dgm:spPr/>
    </dgm:pt>
    <dgm:pt modelId="{2680758D-AEB3-4725-8BB5-D21A0B59A9B8}" type="pres">
      <dgm:prSet presAssocID="{C4E08A6B-BCAE-4165-94FE-67E3EA68F5DA}" presName="sibTrans" presStyleCnt="0"/>
      <dgm:spPr/>
    </dgm:pt>
    <dgm:pt modelId="{34DF0B1C-CE1E-44DA-A6BD-1404699CF15B}" type="pres">
      <dgm:prSet presAssocID="{6485E66F-2F2A-495D-990B-381DED81CB62}" presName="compNode" presStyleCnt="0"/>
      <dgm:spPr/>
    </dgm:pt>
    <dgm:pt modelId="{B5D31295-9422-463A-AA33-463A0B4840B4}" type="pres">
      <dgm:prSet presAssocID="{6485E66F-2F2A-495D-990B-381DED81CB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5B4BD3B9-2956-4024-9F70-893F4F82BEE8}" type="pres">
      <dgm:prSet presAssocID="{6485E66F-2F2A-495D-990B-381DED81CB62}" presName="spaceRect" presStyleCnt="0"/>
      <dgm:spPr/>
    </dgm:pt>
    <dgm:pt modelId="{BA579728-98DB-4CEA-81E0-849F4E9AD066}" type="pres">
      <dgm:prSet presAssocID="{6485E66F-2F2A-495D-990B-381DED81CB62}" presName="textRect" presStyleLbl="revTx" presStyleIdx="3" presStyleCnt="5">
        <dgm:presLayoutVars>
          <dgm:chMax val="1"/>
          <dgm:chPref val="1"/>
        </dgm:presLayoutVars>
      </dgm:prSet>
      <dgm:spPr/>
    </dgm:pt>
    <dgm:pt modelId="{C092B145-46F0-423F-AE9F-4D60008A657B}" type="pres">
      <dgm:prSet presAssocID="{117A37D5-B8F4-4463-9665-4CBBDBE35F73}" presName="sibTrans" presStyleCnt="0"/>
      <dgm:spPr/>
    </dgm:pt>
    <dgm:pt modelId="{5A5EA75C-3BBA-4D9C-869F-E886FDB36C55}" type="pres">
      <dgm:prSet presAssocID="{B4300CC1-1205-4DA8-A38F-ACEFF88AB413}" presName="compNode" presStyleCnt="0"/>
      <dgm:spPr/>
    </dgm:pt>
    <dgm:pt modelId="{3882F59D-277C-4F6E-8A5F-FBC0CEDDAD7B}" type="pres">
      <dgm:prSet presAssocID="{B4300CC1-1205-4DA8-A38F-ACEFF88AB41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Arrow Circle"/>
        </a:ext>
      </dgm:extLst>
    </dgm:pt>
    <dgm:pt modelId="{57D9644C-6134-4D84-90F5-43A061778EA9}" type="pres">
      <dgm:prSet presAssocID="{B4300CC1-1205-4DA8-A38F-ACEFF88AB413}" presName="spaceRect" presStyleCnt="0"/>
      <dgm:spPr/>
    </dgm:pt>
    <dgm:pt modelId="{AB5D7167-80F8-4138-B9E2-0FBA3E07213A}" type="pres">
      <dgm:prSet presAssocID="{B4300CC1-1205-4DA8-A38F-ACEFF88AB413}" presName="textRect" presStyleLbl="revTx" presStyleIdx="4" presStyleCnt="5">
        <dgm:presLayoutVars>
          <dgm:chMax val="1"/>
          <dgm:chPref val="1"/>
        </dgm:presLayoutVars>
      </dgm:prSet>
      <dgm:spPr/>
    </dgm:pt>
  </dgm:ptLst>
  <dgm:cxnLst>
    <dgm:cxn modelId="{A4661610-858A-4A10-B3F4-7A877E8439D6}" type="presOf" srcId="{0374BD24-9B2A-419E-8D3A-29773DD77F90}" destId="{64699CE6-EEC4-4BC7-90A7-4222648D8B46}" srcOrd="0" destOrd="0" presId="urn:microsoft.com/office/officeart/2018/2/layout/IconLabelList"/>
    <dgm:cxn modelId="{C1594515-A863-44AE-85BC-4A9396428137}" srcId="{F00569EE-4578-402E-A560-2E5573C0581E}" destId="{6485E66F-2F2A-495D-990B-381DED81CB62}" srcOrd="3" destOrd="0" parTransId="{B3857CEB-C6FF-4511-810D-E20E8BFB45AB}" sibTransId="{117A37D5-B8F4-4463-9665-4CBBDBE35F73}"/>
    <dgm:cxn modelId="{05605416-2583-4F62-B73B-908C057D0617}" srcId="{F00569EE-4578-402E-A560-2E5573C0581E}" destId="{BE05F0CA-247E-4530-89C9-64A0FFB2559C}" srcOrd="0" destOrd="0" parTransId="{1B80DB0F-726E-474E-B1B0-FBBD7D5ABC60}" sibTransId="{2DEBDEBF-AA05-4108-94C5-8C77C3E848CC}"/>
    <dgm:cxn modelId="{8BACAD2D-FD56-407B-B1A1-0EF60B068379}" type="presOf" srcId="{CB0A5FB0-0C1E-470D-818E-24B6837EFCD4}" destId="{EEC385FF-1B9C-4722-8620-D67D02689833}" srcOrd="0" destOrd="0" presId="urn:microsoft.com/office/officeart/2018/2/layout/IconLabelList"/>
    <dgm:cxn modelId="{67857F91-A9A3-4244-85E8-1FA29231128E}" type="presOf" srcId="{B4300CC1-1205-4DA8-A38F-ACEFF88AB413}" destId="{AB5D7167-80F8-4138-B9E2-0FBA3E07213A}" srcOrd="0" destOrd="0" presId="urn:microsoft.com/office/officeart/2018/2/layout/IconLabelList"/>
    <dgm:cxn modelId="{82813B93-8BDE-416C-AED6-9C9DFD613109}" type="presOf" srcId="{6485E66F-2F2A-495D-990B-381DED81CB62}" destId="{BA579728-98DB-4CEA-81E0-849F4E9AD066}" srcOrd="0" destOrd="0" presId="urn:microsoft.com/office/officeart/2018/2/layout/IconLabelList"/>
    <dgm:cxn modelId="{7571A4BC-0D9E-4ED1-9E54-2BCE69467DF6}" srcId="{F00569EE-4578-402E-A560-2E5573C0581E}" destId="{B4300CC1-1205-4DA8-A38F-ACEFF88AB413}" srcOrd="4" destOrd="0" parTransId="{BB147D39-DFD9-4CEF-9167-850B322F619A}" sibTransId="{EC77092F-F31E-409F-8A02-EF0CF9A94B65}"/>
    <dgm:cxn modelId="{2426D4BC-1DBF-4A22-9B7D-24A1DA0C1AA3}" type="presOf" srcId="{F00569EE-4578-402E-A560-2E5573C0581E}" destId="{EABB8957-B3EA-49AC-8DEB-6F10978C1090}" srcOrd="0" destOrd="0" presId="urn:microsoft.com/office/officeart/2018/2/layout/IconLabelList"/>
    <dgm:cxn modelId="{0EAC75D5-9ACA-4AC7-8F18-E9E753231FEF}" srcId="{F00569EE-4578-402E-A560-2E5573C0581E}" destId="{CB0A5FB0-0C1E-470D-818E-24B6837EFCD4}" srcOrd="2" destOrd="0" parTransId="{27F9DFE3-A630-4290-A71D-2707546642B8}" sibTransId="{C4E08A6B-BCAE-4165-94FE-67E3EA68F5DA}"/>
    <dgm:cxn modelId="{97A77BE4-B1BC-448A-9B46-4736756F7784}" srcId="{F00569EE-4578-402E-A560-2E5573C0581E}" destId="{0374BD24-9B2A-419E-8D3A-29773DD77F90}" srcOrd="1" destOrd="0" parTransId="{C28EF769-88D3-4CCA-97AB-E59452A06BEB}" sibTransId="{4F101D1B-3B3A-4487-954A-D007FFFA4089}"/>
    <dgm:cxn modelId="{2ADADBFE-D501-4305-AB17-89F413F41143}" type="presOf" srcId="{BE05F0CA-247E-4530-89C9-64A0FFB2559C}" destId="{4C8D12EE-5AC2-41D2-8C2B-A1F5F304BE5E}" srcOrd="0" destOrd="0" presId="urn:microsoft.com/office/officeart/2018/2/layout/IconLabelList"/>
    <dgm:cxn modelId="{98599149-72DC-48CA-B816-57CF4C649A20}" type="presParOf" srcId="{EABB8957-B3EA-49AC-8DEB-6F10978C1090}" destId="{658B3C24-E14C-4DCD-B9F1-4F182BB05DB6}" srcOrd="0" destOrd="0" presId="urn:microsoft.com/office/officeart/2018/2/layout/IconLabelList"/>
    <dgm:cxn modelId="{9D8D4765-FEFF-4ABA-A224-0D20B2963020}" type="presParOf" srcId="{658B3C24-E14C-4DCD-B9F1-4F182BB05DB6}" destId="{8F33A527-ECF6-46AF-A6E5-B20A9196494A}" srcOrd="0" destOrd="0" presId="urn:microsoft.com/office/officeart/2018/2/layout/IconLabelList"/>
    <dgm:cxn modelId="{B4A955B6-C954-416A-B79E-B9BDC2FAAE06}" type="presParOf" srcId="{658B3C24-E14C-4DCD-B9F1-4F182BB05DB6}" destId="{7BD002B0-47E4-4825-9FCC-F674CFE5595E}" srcOrd="1" destOrd="0" presId="urn:microsoft.com/office/officeart/2018/2/layout/IconLabelList"/>
    <dgm:cxn modelId="{249C4087-44EE-4522-B481-B0DB7C4B761A}" type="presParOf" srcId="{658B3C24-E14C-4DCD-B9F1-4F182BB05DB6}" destId="{4C8D12EE-5AC2-41D2-8C2B-A1F5F304BE5E}" srcOrd="2" destOrd="0" presId="urn:microsoft.com/office/officeart/2018/2/layout/IconLabelList"/>
    <dgm:cxn modelId="{96DA4696-FDC1-4EB2-920C-F3FDDA5CD4FA}" type="presParOf" srcId="{EABB8957-B3EA-49AC-8DEB-6F10978C1090}" destId="{CF7B9F01-DEC4-46AA-8193-080538310D93}" srcOrd="1" destOrd="0" presId="urn:microsoft.com/office/officeart/2018/2/layout/IconLabelList"/>
    <dgm:cxn modelId="{47CB5A4B-EE45-4082-8CD5-68B0517390C0}" type="presParOf" srcId="{EABB8957-B3EA-49AC-8DEB-6F10978C1090}" destId="{7861DE1D-00E4-44D5-A547-B925679D02A7}" srcOrd="2" destOrd="0" presId="urn:microsoft.com/office/officeart/2018/2/layout/IconLabelList"/>
    <dgm:cxn modelId="{5D975FF8-0DD7-4F74-AEFE-026E1E58893C}" type="presParOf" srcId="{7861DE1D-00E4-44D5-A547-B925679D02A7}" destId="{A0CF631D-C964-431A-BF46-97DADBC32400}" srcOrd="0" destOrd="0" presId="urn:microsoft.com/office/officeart/2018/2/layout/IconLabelList"/>
    <dgm:cxn modelId="{E269D055-C6A2-4410-A508-E75206AB857F}" type="presParOf" srcId="{7861DE1D-00E4-44D5-A547-B925679D02A7}" destId="{4791579E-DD20-4FA2-BAF7-942654131547}" srcOrd="1" destOrd="0" presId="urn:microsoft.com/office/officeart/2018/2/layout/IconLabelList"/>
    <dgm:cxn modelId="{DC40F400-FC6B-4DC3-B6F5-8CF3256B2470}" type="presParOf" srcId="{7861DE1D-00E4-44D5-A547-B925679D02A7}" destId="{64699CE6-EEC4-4BC7-90A7-4222648D8B46}" srcOrd="2" destOrd="0" presId="urn:microsoft.com/office/officeart/2018/2/layout/IconLabelList"/>
    <dgm:cxn modelId="{7C636FEC-EBF6-4E8D-8D7B-46654886A98B}" type="presParOf" srcId="{EABB8957-B3EA-49AC-8DEB-6F10978C1090}" destId="{E4CB32AE-6515-48DF-ABEB-B1172BEC8FBF}" srcOrd="3" destOrd="0" presId="urn:microsoft.com/office/officeart/2018/2/layout/IconLabelList"/>
    <dgm:cxn modelId="{8468AA58-A156-4C90-8534-2241DBE77DD4}" type="presParOf" srcId="{EABB8957-B3EA-49AC-8DEB-6F10978C1090}" destId="{CADD11E8-D4DD-490B-BCBA-CBFFB8975113}" srcOrd="4" destOrd="0" presId="urn:microsoft.com/office/officeart/2018/2/layout/IconLabelList"/>
    <dgm:cxn modelId="{A3DC45FB-3EE2-43EC-B7AE-A97C3BC9016D}" type="presParOf" srcId="{CADD11E8-D4DD-490B-BCBA-CBFFB8975113}" destId="{E70FF88F-F38D-4130-B41D-27B1CD1957F1}" srcOrd="0" destOrd="0" presId="urn:microsoft.com/office/officeart/2018/2/layout/IconLabelList"/>
    <dgm:cxn modelId="{43830F6F-9201-40C1-AC66-E132F7EF3A9C}" type="presParOf" srcId="{CADD11E8-D4DD-490B-BCBA-CBFFB8975113}" destId="{D754CEB1-4B11-4D09-AA3A-2ADD2FCD8EA3}" srcOrd="1" destOrd="0" presId="urn:microsoft.com/office/officeart/2018/2/layout/IconLabelList"/>
    <dgm:cxn modelId="{3BA68C5C-A45D-4C29-9F2E-E0327ADC1345}" type="presParOf" srcId="{CADD11E8-D4DD-490B-BCBA-CBFFB8975113}" destId="{EEC385FF-1B9C-4722-8620-D67D02689833}" srcOrd="2" destOrd="0" presId="urn:microsoft.com/office/officeart/2018/2/layout/IconLabelList"/>
    <dgm:cxn modelId="{48455F2B-DC35-4B75-9073-29DFF766665E}" type="presParOf" srcId="{EABB8957-B3EA-49AC-8DEB-6F10978C1090}" destId="{2680758D-AEB3-4725-8BB5-D21A0B59A9B8}" srcOrd="5" destOrd="0" presId="urn:microsoft.com/office/officeart/2018/2/layout/IconLabelList"/>
    <dgm:cxn modelId="{C4D5D412-3EFE-43C6-8274-7FFCA184019C}" type="presParOf" srcId="{EABB8957-B3EA-49AC-8DEB-6F10978C1090}" destId="{34DF0B1C-CE1E-44DA-A6BD-1404699CF15B}" srcOrd="6" destOrd="0" presId="urn:microsoft.com/office/officeart/2018/2/layout/IconLabelList"/>
    <dgm:cxn modelId="{5BDF30BC-4D8D-4AEA-A8CF-A7DE5B5B00B2}" type="presParOf" srcId="{34DF0B1C-CE1E-44DA-A6BD-1404699CF15B}" destId="{B5D31295-9422-463A-AA33-463A0B4840B4}" srcOrd="0" destOrd="0" presId="urn:microsoft.com/office/officeart/2018/2/layout/IconLabelList"/>
    <dgm:cxn modelId="{BDBE3D8A-0280-41E5-87D5-D1A98A7DAA44}" type="presParOf" srcId="{34DF0B1C-CE1E-44DA-A6BD-1404699CF15B}" destId="{5B4BD3B9-2956-4024-9F70-893F4F82BEE8}" srcOrd="1" destOrd="0" presId="urn:microsoft.com/office/officeart/2018/2/layout/IconLabelList"/>
    <dgm:cxn modelId="{4AE7ED95-6C66-43B3-B06A-8473D26BD04B}" type="presParOf" srcId="{34DF0B1C-CE1E-44DA-A6BD-1404699CF15B}" destId="{BA579728-98DB-4CEA-81E0-849F4E9AD066}" srcOrd="2" destOrd="0" presId="urn:microsoft.com/office/officeart/2018/2/layout/IconLabelList"/>
    <dgm:cxn modelId="{1CED6DD0-5875-4D1F-9983-276CF2465532}" type="presParOf" srcId="{EABB8957-B3EA-49AC-8DEB-6F10978C1090}" destId="{C092B145-46F0-423F-AE9F-4D60008A657B}" srcOrd="7" destOrd="0" presId="urn:microsoft.com/office/officeart/2018/2/layout/IconLabelList"/>
    <dgm:cxn modelId="{DCD145E8-DB59-4DEF-B478-0883D46A04BF}" type="presParOf" srcId="{EABB8957-B3EA-49AC-8DEB-6F10978C1090}" destId="{5A5EA75C-3BBA-4D9C-869F-E886FDB36C55}" srcOrd="8" destOrd="0" presId="urn:microsoft.com/office/officeart/2018/2/layout/IconLabelList"/>
    <dgm:cxn modelId="{C3E31066-C278-49D4-B3B0-94061F873C60}" type="presParOf" srcId="{5A5EA75C-3BBA-4D9C-869F-E886FDB36C55}" destId="{3882F59D-277C-4F6E-8A5F-FBC0CEDDAD7B}" srcOrd="0" destOrd="0" presId="urn:microsoft.com/office/officeart/2018/2/layout/IconLabelList"/>
    <dgm:cxn modelId="{A61AD0BF-3747-4A72-A0C5-ABAC936199C2}" type="presParOf" srcId="{5A5EA75C-3BBA-4D9C-869F-E886FDB36C55}" destId="{57D9644C-6134-4D84-90F5-43A061778EA9}" srcOrd="1" destOrd="0" presId="urn:microsoft.com/office/officeart/2018/2/layout/IconLabelList"/>
    <dgm:cxn modelId="{A300BA88-0F35-4634-B9FB-4A672561155E}" type="presParOf" srcId="{5A5EA75C-3BBA-4D9C-869F-E886FDB36C55}" destId="{AB5D7167-80F8-4138-B9E2-0FBA3E07213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24ECB8-8F55-42D4-B0BC-E0B1ED5A7CD9}"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FE6EC451-3145-4137-A29F-8A2D9493B9B0}">
      <dgm:prSet/>
      <dgm:spPr/>
      <dgm:t>
        <a:bodyPr/>
        <a:lstStyle/>
        <a:p>
          <a:pPr>
            <a:lnSpc>
              <a:spcPct val="100000"/>
            </a:lnSpc>
          </a:pPr>
          <a:r>
            <a:rPr lang="en-CA" b="1" i="0"/>
            <a:t>Define API Endpoint URL</a:t>
          </a:r>
          <a:br>
            <a:rPr lang="en-CA" b="0" i="0"/>
          </a:br>
          <a:r>
            <a:rPr lang="en-CA" b="0" i="0"/>
            <a:t>Set the SpaceX API URL to fetch launch data (https://api.spacexdata.com/v3/launches).</a:t>
          </a:r>
          <a:endParaRPr lang="en-US"/>
        </a:p>
      </dgm:t>
    </dgm:pt>
    <dgm:pt modelId="{2D48517C-027E-40F6-B263-3B417C6818B3}" type="parTrans" cxnId="{63AC4E6B-6430-4FC7-98CA-426D07537878}">
      <dgm:prSet/>
      <dgm:spPr/>
      <dgm:t>
        <a:bodyPr/>
        <a:lstStyle/>
        <a:p>
          <a:endParaRPr lang="en-US"/>
        </a:p>
      </dgm:t>
    </dgm:pt>
    <dgm:pt modelId="{F5EB8A5D-8023-48E8-863D-7DE91743D632}" type="sibTrans" cxnId="{63AC4E6B-6430-4FC7-98CA-426D07537878}">
      <dgm:prSet/>
      <dgm:spPr/>
      <dgm:t>
        <a:bodyPr/>
        <a:lstStyle/>
        <a:p>
          <a:endParaRPr lang="en-US"/>
        </a:p>
      </dgm:t>
    </dgm:pt>
    <dgm:pt modelId="{19EDCA65-7499-4266-A958-AB74C37916A5}">
      <dgm:prSet/>
      <dgm:spPr/>
      <dgm:t>
        <a:bodyPr/>
        <a:lstStyle/>
        <a:p>
          <a:pPr>
            <a:lnSpc>
              <a:spcPct val="100000"/>
            </a:lnSpc>
          </a:pPr>
          <a:r>
            <a:rPr lang="en-CA" b="1" i="0"/>
            <a:t>Send GET Request to API</a:t>
          </a:r>
          <a:br>
            <a:rPr lang="en-CA" b="0" i="0"/>
          </a:br>
          <a:r>
            <a:rPr lang="en-CA" b="0" i="0"/>
            <a:t>Use requests.get() to request launch data from SpaceX’s API.</a:t>
          </a:r>
          <a:endParaRPr lang="en-US"/>
        </a:p>
      </dgm:t>
    </dgm:pt>
    <dgm:pt modelId="{B5527E49-1227-4787-8B6D-BD5F866C3A48}" type="parTrans" cxnId="{103E8678-3A6F-41DB-8A42-C8D30B620078}">
      <dgm:prSet/>
      <dgm:spPr/>
      <dgm:t>
        <a:bodyPr/>
        <a:lstStyle/>
        <a:p>
          <a:endParaRPr lang="en-US"/>
        </a:p>
      </dgm:t>
    </dgm:pt>
    <dgm:pt modelId="{94CB267B-B5F4-4B62-8975-85A2072D06D3}" type="sibTrans" cxnId="{103E8678-3A6F-41DB-8A42-C8D30B620078}">
      <dgm:prSet/>
      <dgm:spPr/>
      <dgm:t>
        <a:bodyPr/>
        <a:lstStyle/>
        <a:p>
          <a:endParaRPr lang="en-US"/>
        </a:p>
      </dgm:t>
    </dgm:pt>
    <dgm:pt modelId="{158612E2-9353-4495-B798-4DF07527B127}">
      <dgm:prSet/>
      <dgm:spPr/>
      <dgm:t>
        <a:bodyPr/>
        <a:lstStyle/>
        <a:p>
          <a:pPr>
            <a:lnSpc>
              <a:spcPct val="100000"/>
            </a:lnSpc>
          </a:pPr>
          <a:r>
            <a:rPr lang="en-CA" b="1" i="0"/>
            <a:t>Check API Response</a:t>
          </a:r>
          <a:br>
            <a:rPr lang="en-CA" b="0" i="0"/>
          </a:br>
          <a:r>
            <a:rPr lang="en-CA" b="0" i="0"/>
            <a:t>Verify that the API call was successful (HTTP status code 200).</a:t>
          </a:r>
          <a:endParaRPr lang="en-US"/>
        </a:p>
      </dgm:t>
    </dgm:pt>
    <dgm:pt modelId="{8A2918F2-AFEB-4A94-959D-1FACA7A93A9B}" type="parTrans" cxnId="{E545B3C2-613D-4747-91DA-36D5DE740586}">
      <dgm:prSet/>
      <dgm:spPr/>
      <dgm:t>
        <a:bodyPr/>
        <a:lstStyle/>
        <a:p>
          <a:endParaRPr lang="en-US"/>
        </a:p>
      </dgm:t>
    </dgm:pt>
    <dgm:pt modelId="{DFCD217D-EF9E-4912-8827-DC75A2638D1D}" type="sibTrans" cxnId="{E545B3C2-613D-4747-91DA-36D5DE740586}">
      <dgm:prSet/>
      <dgm:spPr/>
      <dgm:t>
        <a:bodyPr/>
        <a:lstStyle/>
        <a:p>
          <a:endParaRPr lang="en-US"/>
        </a:p>
      </dgm:t>
    </dgm:pt>
    <dgm:pt modelId="{5D3E29D6-4CF3-4EFA-978E-568F388886B1}">
      <dgm:prSet/>
      <dgm:spPr/>
      <dgm:t>
        <a:bodyPr/>
        <a:lstStyle/>
        <a:p>
          <a:pPr>
            <a:lnSpc>
              <a:spcPct val="100000"/>
            </a:lnSpc>
          </a:pPr>
          <a:r>
            <a:rPr lang="en-CA" b="1" i="0"/>
            <a:t>Parse JSON Data</a:t>
          </a:r>
          <a:br>
            <a:rPr lang="en-CA" b="0" i="0"/>
          </a:br>
          <a:r>
            <a:rPr lang="en-CA" b="0" i="0"/>
            <a:t>Convert the JSON response into a Python list/dictionary.</a:t>
          </a:r>
          <a:endParaRPr lang="en-US"/>
        </a:p>
      </dgm:t>
    </dgm:pt>
    <dgm:pt modelId="{62F7B6E5-68DF-4F7C-8ACF-BE86C53B9361}" type="parTrans" cxnId="{4848D09A-3CB2-4CD0-BA9A-3997146557AA}">
      <dgm:prSet/>
      <dgm:spPr/>
      <dgm:t>
        <a:bodyPr/>
        <a:lstStyle/>
        <a:p>
          <a:endParaRPr lang="en-US"/>
        </a:p>
      </dgm:t>
    </dgm:pt>
    <dgm:pt modelId="{DBDBF82C-0871-488C-A8D5-9A8B576B47E8}" type="sibTrans" cxnId="{4848D09A-3CB2-4CD0-BA9A-3997146557AA}">
      <dgm:prSet/>
      <dgm:spPr/>
      <dgm:t>
        <a:bodyPr/>
        <a:lstStyle/>
        <a:p>
          <a:endParaRPr lang="en-US"/>
        </a:p>
      </dgm:t>
    </dgm:pt>
    <dgm:pt modelId="{EACA445E-0FD0-4505-8432-512EC6C0A5B6}">
      <dgm:prSet/>
      <dgm:spPr/>
      <dgm:t>
        <a:bodyPr/>
        <a:lstStyle/>
        <a:p>
          <a:pPr>
            <a:lnSpc>
              <a:spcPct val="100000"/>
            </a:lnSpc>
          </a:pPr>
          <a:r>
            <a:rPr lang="en-CA" b="1" i="0"/>
            <a:t>Normalize JSON Data to Tabular Format</a:t>
          </a:r>
          <a:br>
            <a:rPr lang="en-CA" b="0" i="0"/>
          </a:br>
          <a:r>
            <a:rPr lang="en-CA" b="0" i="0"/>
            <a:t>Use pandas.json_normalize() to flatten nested JSON into a DataFrame.</a:t>
          </a:r>
          <a:endParaRPr lang="en-US"/>
        </a:p>
      </dgm:t>
    </dgm:pt>
    <dgm:pt modelId="{8D577F38-3B26-4FC0-8BFF-48520651B445}" type="parTrans" cxnId="{9AF79F3D-5A9D-4538-91A9-3A8D98121592}">
      <dgm:prSet/>
      <dgm:spPr/>
      <dgm:t>
        <a:bodyPr/>
        <a:lstStyle/>
        <a:p>
          <a:endParaRPr lang="en-US"/>
        </a:p>
      </dgm:t>
    </dgm:pt>
    <dgm:pt modelId="{E748AC9A-D158-4396-9DBA-2FB3618607E5}" type="sibTrans" cxnId="{9AF79F3D-5A9D-4538-91A9-3A8D98121592}">
      <dgm:prSet/>
      <dgm:spPr/>
      <dgm:t>
        <a:bodyPr/>
        <a:lstStyle/>
        <a:p>
          <a:endParaRPr lang="en-US"/>
        </a:p>
      </dgm:t>
    </dgm:pt>
    <dgm:pt modelId="{F5C61772-63E3-4206-B153-8B9E95CDF96B}">
      <dgm:prSet/>
      <dgm:spPr/>
      <dgm:t>
        <a:bodyPr/>
        <a:lstStyle/>
        <a:p>
          <a:pPr>
            <a:lnSpc>
              <a:spcPct val="100000"/>
            </a:lnSpc>
          </a:pPr>
          <a:r>
            <a:rPr lang="en-CA" b="1" i="0"/>
            <a:t>Select Relevant Columns</a:t>
          </a:r>
          <a:br>
            <a:rPr lang="en-CA" b="0" i="0"/>
          </a:br>
          <a:r>
            <a:rPr lang="en-CA" b="0" i="0"/>
            <a:t>Extract key features such as launch date, mission name, launch site, rocket details, payload info, and launch success.</a:t>
          </a:r>
          <a:endParaRPr lang="en-US"/>
        </a:p>
      </dgm:t>
    </dgm:pt>
    <dgm:pt modelId="{7A688B28-B074-47B4-991F-AC5901458398}" type="parTrans" cxnId="{42E6A6B1-4962-4258-96A8-4D0193CB1407}">
      <dgm:prSet/>
      <dgm:spPr/>
      <dgm:t>
        <a:bodyPr/>
        <a:lstStyle/>
        <a:p>
          <a:endParaRPr lang="en-US"/>
        </a:p>
      </dgm:t>
    </dgm:pt>
    <dgm:pt modelId="{9A526902-3C1E-4321-88CA-FFDFEB53E68D}" type="sibTrans" cxnId="{42E6A6B1-4962-4258-96A8-4D0193CB1407}">
      <dgm:prSet/>
      <dgm:spPr/>
      <dgm:t>
        <a:bodyPr/>
        <a:lstStyle/>
        <a:p>
          <a:endParaRPr lang="en-US"/>
        </a:p>
      </dgm:t>
    </dgm:pt>
    <dgm:pt modelId="{2F91D276-021E-4C49-8A1C-5759E8F77322}">
      <dgm:prSet/>
      <dgm:spPr/>
      <dgm:t>
        <a:bodyPr/>
        <a:lstStyle/>
        <a:p>
          <a:pPr>
            <a:lnSpc>
              <a:spcPct val="100000"/>
            </a:lnSpc>
          </a:pPr>
          <a:r>
            <a:rPr lang="en-CA" b="1" i="0"/>
            <a:t>Data Cleaning &amp; Formatting</a:t>
          </a:r>
          <a:br>
            <a:rPr lang="en-CA" b="0" i="0"/>
          </a:br>
          <a:r>
            <a:rPr lang="en-CA" b="0" i="0"/>
            <a:t>Handle missing values, format dates, and rename columns for clarity.</a:t>
          </a:r>
          <a:endParaRPr lang="en-US"/>
        </a:p>
      </dgm:t>
    </dgm:pt>
    <dgm:pt modelId="{A9516EB5-65B2-42DD-BC09-E27B1648DB04}" type="parTrans" cxnId="{59CFE6F4-3333-4691-8D62-8A9A68D52BC1}">
      <dgm:prSet/>
      <dgm:spPr/>
      <dgm:t>
        <a:bodyPr/>
        <a:lstStyle/>
        <a:p>
          <a:endParaRPr lang="en-US"/>
        </a:p>
      </dgm:t>
    </dgm:pt>
    <dgm:pt modelId="{54D4A4CB-A5A6-4BD2-B765-6189FD8BACCD}" type="sibTrans" cxnId="{59CFE6F4-3333-4691-8D62-8A9A68D52BC1}">
      <dgm:prSet/>
      <dgm:spPr/>
      <dgm:t>
        <a:bodyPr/>
        <a:lstStyle/>
        <a:p>
          <a:endParaRPr lang="en-US"/>
        </a:p>
      </dgm:t>
    </dgm:pt>
    <dgm:pt modelId="{B43877BF-C9B8-426A-9457-756D01B3AB28}">
      <dgm:prSet/>
      <dgm:spPr/>
      <dgm:t>
        <a:bodyPr/>
        <a:lstStyle/>
        <a:p>
          <a:pPr>
            <a:lnSpc>
              <a:spcPct val="100000"/>
            </a:lnSpc>
          </a:pPr>
          <a:r>
            <a:rPr lang="en-CA" b="1" i="0"/>
            <a:t>Save or Prepare Data for Analysis</a:t>
          </a:r>
          <a:br>
            <a:rPr lang="en-CA" b="0" i="0"/>
          </a:br>
          <a:r>
            <a:rPr lang="en-CA" b="0" i="0"/>
            <a:t>Store the cleaned data in a DataFrame for downstream analysis or export it as CSV.</a:t>
          </a:r>
          <a:endParaRPr lang="en-US"/>
        </a:p>
      </dgm:t>
    </dgm:pt>
    <dgm:pt modelId="{9B82E54F-0BC2-4CEC-B549-4D68F5091424}" type="parTrans" cxnId="{4BA3BC00-ECB2-4EAC-AAC0-7D16AE8C5D92}">
      <dgm:prSet/>
      <dgm:spPr/>
      <dgm:t>
        <a:bodyPr/>
        <a:lstStyle/>
        <a:p>
          <a:endParaRPr lang="en-US"/>
        </a:p>
      </dgm:t>
    </dgm:pt>
    <dgm:pt modelId="{C2E607B6-FB6C-4B2C-BC7D-1C4BF4B6253C}" type="sibTrans" cxnId="{4BA3BC00-ECB2-4EAC-AAC0-7D16AE8C5D92}">
      <dgm:prSet/>
      <dgm:spPr/>
      <dgm:t>
        <a:bodyPr/>
        <a:lstStyle/>
        <a:p>
          <a:endParaRPr lang="en-US"/>
        </a:p>
      </dgm:t>
    </dgm:pt>
    <dgm:pt modelId="{96B9401B-D16C-4C18-BAA1-AF8C71092E0D}" type="pres">
      <dgm:prSet presAssocID="{1624ECB8-8F55-42D4-B0BC-E0B1ED5A7CD9}" presName="root" presStyleCnt="0">
        <dgm:presLayoutVars>
          <dgm:dir/>
          <dgm:resizeHandles val="exact"/>
        </dgm:presLayoutVars>
      </dgm:prSet>
      <dgm:spPr/>
    </dgm:pt>
    <dgm:pt modelId="{44D5E5F1-409F-4231-9ADD-17D284E0FC21}" type="pres">
      <dgm:prSet presAssocID="{FE6EC451-3145-4137-A29F-8A2D9493B9B0}" presName="compNode" presStyleCnt="0"/>
      <dgm:spPr/>
    </dgm:pt>
    <dgm:pt modelId="{8F04DB64-05C4-45FA-8A05-D7AF34A07B17}" type="pres">
      <dgm:prSet presAssocID="{FE6EC451-3145-4137-A29F-8A2D9493B9B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8D67B25-70F8-4C24-A5C1-AA168920BAA3}" type="pres">
      <dgm:prSet presAssocID="{FE6EC451-3145-4137-A29F-8A2D9493B9B0}" presName="spaceRect" presStyleCnt="0"/>
      <dgm:spPr/>
    </dgm:pt>
    <dgm:pt modelId="{43B12DFB-6E52-4207-94D4-022CB77A4F0E}" type="pres">
      <dgm:prSet presAssocID="{FE6EC451-3145-4137-A29F-8A2D9493B9B0}" presName="textRect" presStyleLbl="revTx" presStyleIdx="0" presStyleCnt="8">
        <dgm:presLayoutVars>
          <dgm:chMax val="1"/>
          <dgm:chPref val="1"/>
        </dgm:presLayoutVars>
      </dgm:prSet>
      <dgm:spPr/>
    </dgm:pt>
    <dgm:pt modelId="{68122D4E-D96C-44EE-8AB9-C695CD450EBF}" type="pres">
      <dgm:prSet presAssocID="{F5EB8A5D-8023-48E8-863D-7DE91743D632}" presName="sibTrans" presStyleCnt="0"/>
      <dgm:spPr/>
    </dgm:pt>
    <dgm:pt modelId="{EC17E863-BD26-47CD-AAB1-7ED10E845E0C}" type="pres">
      <dgm:prSet presAssocID="{19EDCA65-7499-4266-A958-AB74C37916A5}" presName="compNode" presStyleCnt="0"/>
      <dgm:spPr/>
    </dgm:pt>
    <dgm:pt modelId="{EEBD84B4-E499-4652-A44D-2DCCA2BA5626}" type="pres">
      <dgm:prSet presAssocID="{19EDCA65-7499-4266-A958-AB74C37916A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35BF8A3A-687C-409A-8219-75567BC8DDAF}" type="pres">
      <dgm:prSet presAssocID="{19EDCA65-7499-4266-A958-AB74C37916A5}" presName="spaceRect" presStyleCnt="0"/>
      <dgm:spPr/>
    </dgm:pt>
    <dgm:pt modelId="{8D269B06-DED7-48CE-A272-5DBC4103359D}" type="pres">
      <dgm:prSet presAssocID="{19EDCA65-7499-4266-A958-AB74C37916A5}" presName="textRect" presStyleLbl="revTx" presStyleIdx="1" presStyleCnt="8">
        <dgm:presLayoutVars>
          <dgm:chMax val="1"/>
          <dgm:chPref val="1"/>
        </dgm:presLayoutVars>
      </dgm:prSet>
      <dgm:spPr/>
    </dgm:pt>
    <dgm:pt modelId="{79F02E1B-B053-471F-8E7B-06FB097D4CEC}" type="pres">
      <dgm:prSet presAssocID="{94CB267B-B5F4-4B62-8975-85A2072D06D3}" presName="sibTrans" presStyleCnt="0"/>
      <dgm:spPr/>
    </dgm:pt>
    <dgm:pt modelId="{DAB2F118-E42B-49E4-8F39-EFC12CFC5449}" type="pres">
      <dgm:prSet presAssocID="{158612E2-9353-4495-B798-4DF07527B127}" presName="compNode" presStyleCnt="0"/>
      <dgm:spPr/>
    </dgm:pt>
    <dgm:pt modelId="{940D671D-92C8-4ABB-A30B-D22545984789}" type="pres">
      <dgm:prSet presAssocID="{158612E2-9353-4495-B798-4DF07527B127}"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6B9291C7-F42C-45E1-A256-2CB391EBF662}" type="pres">
      <dgm:prSet presAssocID="{158612E2-9353-4495-B798-4DF07527B127}" presName="spaceRect" presStyleCnt="0"/>
      <dgm:spPr/>
    </dgm:pt>
    <dgm:pt modelId="{0D5DFEB9-35D5-480D-AD35-593F89B5D712}" type="pres">
      <dgm:prSet presAssocID="{158612E2-9353-4495-B798-4DF07527B127}" presName="textRect" presStyleLbl="revTx" presStyleIdx="2" presStyleCnt="8">
        <dgm:presLayoutVars>
          <dgm:chMax val="1"/>
          <dgm:chPref val="1"/>
        </dgm:presLayoutVars>
      </dgm:prSet>
      <dgm:spPr/>
    </dgm:pt>
    <dgm:pt modelId="{84FA0C55-6A64-4186-95FF-A4C32D901FCC}" type="pres">
      <dgm:prSet presAssocID="{DFCD217D-EF9E-4912-8827-DC75A2638D1D}" presName="sibTrans" presStyleCnt="0"/>
      <dgm:spPr/>
    </dgm:pt>
    <dgm:pt modelId="{1CE4AD93-5AF7-4002-8380-DF0F46925B14}" type="pres">
      <dgm:prSet presAssocID="{5D3E29D6-4CF3-4EFA-978E-568F388886B1}" presName="compNode" presStyleCnt="0"/>
      <dgm:spPr/>
    </dgm:pt>
    <dgm:pt modelId="{222DD441-B243-41F8-9647-4038929D33C4}" type="pres">
      <dgm:prSet presAssocID="{5D3E29D6-4CF3-4EFA-978E-568F388886B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0967C7CB-9217-426C-82D9-C0A24BCB0A12}" type="pres">
      <dgm:prSet presAssocID="{5D3E29D6-4CF3-4EFA-978E-568F388886B1}" presName="spaceRect" presStyleCnt="0"/>
      <dgm:spPr/>
    </dgm:pt>
    <dgm:pt modelId="{F62ED086-3E87-401C-915E-60C995CA1FED}" type="pres">
      <dgm:prSet presAssocID="{5D3E29D6-4CF3-4EFA-978E-568F388886B1}" presName="textRect" presStyleLbl="revTx" presStyleIdx="3" presStyleCnt="8">
        <dgm:presLayoutVars>
          <dgm:chMax val="1"/>
          <dgm:chPref val="1"/>
        </dgm:presLayoutVars>
      </dgm:prSet>
      <dgm:spPr/>
    </dgm:pt>
    <dgm:pt modelId="{3F7E6685-62C8-45F4-9282-C4F35E8C8705}" type="pres">
      <dgm:prSet presAssocID="{DBDBF82C-0871-488C-A8D5-9A8B576B47E8}" presName="sibTrans" presStyleCnt="0"/>
      <dgm:spPr/>
    </dgm:pt>
    <dgm:pt modelId="{1DE539E4-3521-4A4E-87AD-826977F688E5}" type="pres">
      <dgm:prSet presAssocID="{EACA445E-0FD0-4505-8432-512EC6C0A5B6}" presName="compNode" presStyleCnt="0"/>
      <dgm:spPr/>
    </dgm:pt>
    <dgm:pt modelId="{EB35848A-9D76-4C21-8574-BDB8164A69D3}" type="pres">
      <dgm:prSet presAssocID="{EACA445E-0FD0-4505-8432-512EC6C0A5B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nda"/>
        </a:ext>
      </dgm:extLst>
    </dgm:pt>
    <dgm:pt modelId="{61DF33AA-91F5-4049-9687-47D53A41073E}" type="pres">
      <dgm:prSet presAssocID="{EACA445E-0FD0-4505-8432-512EC6C0A5B6}" presName="spaceRect" presStyleCnt="0"/>
      <dgm:spPr/>
    </dgm:pt>
    <dgm:pt modelId="{771EFDE2-253E-4558-B42F-9D3A847DD181}" type="pres">
      <dgm:prSet presAssocID="{EACA445E-0FD0-4505-8432-512EC6C0A5B6}" presName="textRect" presStyleLbl="revTx" presStyleIdx="4" presStyleCnt="8">
        <dgm:presLayoutVars>
          <dgm:chMax val="1"/>
          <dgm:chPref val="1"/>
        </dgm:presLayoutVars>
      </dgm:prSet>
      <dgm:spPr/>
    </dgm:pt>
    <dgm:pt modelId="{80DE008A-C3A3-4E74-8FA7-224992BB219C}" type="pres">
      <dgm:prSet presAssocID="{E748AC9A-D158-4396-9DBA-2FB3618607E5}" presName="sibTrans" presStyleCnt="0"/>
      <dgm:spPr/>
    </dgm:pt>
    <dgm:pt modelId="{0731FC00-DE94-41AA-9A63-0B417AFA76F7}" type="pres">
      <dgm:prSet presAssocID="{F5C61772-63E3-4206-B153-8B9E95CDF96B}" presName="compNode" presStyleCnt="0"/>
      <dgm:spPr/>
    </dgm:pt>
    <dgm:pt modelId="{0A7C8AD3-5558-4D2F-847F-0FB438C4BF33}" type="pres">
      <dgm:prSet presAssocID="{F5C61772-63E3-4206-B153-8B9E95CDF96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ocket"/>
        </a:ext>
      </dgm:extLst>
    </dgm:pt>
    <dgm:pt modelId="{CC48955B-D617-42EB-85FA-A7B5BADF5814}" type="pres">
      <dgm:prSet presAssocID="{F5C61772-63E3-4206-B153-8B9E95CDF96B}" presName="spaceRect" presStyleCnt="0"/>
      <dgm:spPr/>
    </dgm:pt>
    <dgm:pt modelId="{F730CF4D-8FEC-4856-AFB6-C1A73ADE0780}" type="pres">
      <dgm:prSet presAssocID="{F5C61772-63E3-4206-B153-8B9E95CDF96B}" presName="textRect" presStyleLbl="revTx" presStyleIdx="5" presStyleCnt="8">
        <dgm:presLayoutVars>
          <dgm:chMax val="1"/>
          <dgm:chPref val="1"/>
        </dgm:presLayoutVars>
      </dgm:prSet>
      <dgm:spPr/>
    </dgm:pt>
    <dgm:pt modelId="{F5DC0CDC-7BB8-4A6D-955E-D580CB3D67F2}" type="pres">
      <dgm:prSet presAssocID="{9A526902-3C1E-4321-88CA-FFDFEB53E68D}" presName="sibTrans" presStyleCnt="0"/>
      <dgm:spPr/>
    </dgm:pt>
    <dgm:pt modelId="{8C91B2DA-53DA-4859-9FD1-632FFB990316}" type="pres">
      <dgm:prSet presAssocID="{2F91D276-021E-4C49-8A1C-5759E8F77322}" presName="compNode" presStyleCnt="0"/>
      <dgm:spPr/>
    </dgm:pt>
    <dgm:pt modelId="{79626341-5E05-46E9-B998-38720EB6AA9C}" type="pres">
      <dgm:prSet presAssocID="{2F91D276-021E-4C49-8A1C-5759E8F7732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Open Folder"/>
        </a:ext>
      </dgm:extLst>
    </dgm:pt>
    <dgm:pt modelId="{30C556D4-74C6-4D54-9440-A8CB64F6967F}" type="pres">
      <dgm:prSet presAssocID="{2F91D276-021E-4C49-8A1C-5759E8F77322}" presName="spaceRect" presStyleCnt="0"/>
      <dgm:spPr/>
    </dgm:pt>
    <dgm:pt modelId="{5364753A-8301-483F-89D8-824934E7C046}" type="pres">
      <dgm:prSet presAssocID="{2F91D276-021E-4C49-8A1C-5759E8F77322}" presName="textRect" presStyleLbl="revTx" presStyleIdx="6" presStyleCnt="8">
        <dgm:presLayoutVars>
          <dgm:chMax val="1"/>
          <dgm:chPref val="1"/>
        </dgm:presLayoutVars>
      </dgm:prSet>
      <dgm:spPr/>
    </dgm:pt>
    <dgm:pt modelId="{E7E81C44-9751-4FA8-A816-6D288C3766D6}" type="pres">
      <dgm:prSet presAssocID="{54D4A4CB-A5A6-4BD2-B765-6189FD8BACCD}" presName="sibTrans" presStyleCnt="0"/>
      <dgm:spPr/>
    </dgm:pt>
    <dgm:pt modelId="{F694AC7F-6277-420C-8554-558C619DB8C7}" type="pres">
      <dgm:prSet presAssocID="{B43877BF-C9B8-426A-9457-756D01B3AB28}" presName="compNode" presStyleCnt="0"/>
      <dgm:spPr/>
    </dgm:pt>
    <dgm:pt modelId="{AF793BAB-7F48-4857-91DD-76C98F5FD5D3}" type="pres">
      <dgm:prSet presAssocID="{B43877BF-C9B8-426A-9457-756D01B3AB28}"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Database"/>
        </a:ext>
      </dgm:extLst>
    </dgm:pt>
    <dgm:pt modelId="{B0F84A14-7FF0-4FC9-B001-D253CFBC02B1}" type="pres">
      <dgm:prSet presAssocID="{B43877BF-C9B8-426A-9457-756D01B3AB28}" presName="spaceRect" presStyleCnt="0"/>
      <dgm:spPr/>
    </dgm:pt>
    <dgm:pt modelId="{AEA290D8-F50D-48CD-86FE-F229A40B7E11}" type="pres">
      <dgm:prSet presAssocID="{B43877BF-C9B8-426A-9457-756D01B3AB28}" presName="textRect" presStyleLbl="revTx" presStyleIdx="7" presStyleCnt="8">
        <dgm:presLayoutVars>
          <dgm:chMax val="1"/>
          <dgm:chPref val="1"/>
        </dgm:presLayoutVars>
      </dgm:prSet>
      <dgm:spPr/>
    </dgm:pt>
  </dgm:ptLst>
  <dgm:cxnLst>
    <dgm:cxn modelId="{4BA3BC00-ECB2-4EAC-AAC0-7D16AE8C5D92}" srcId="{1624ECB8-8F55-42D4-B0BC-E0B1ED5A7CD9}" destId="{B43877BF-C9B8-426A-9457-756D01B3AB28}" srcOrd="7" destOrd="0" parTransId="{9B82E54F-0BC2-4CEC-B549-4D68F5091424}" sibTransId="{C2E607B6-FB6C-4B2C-BC7D-1C4BF4B6253C}"/>
    <dgm:cxn modelId="{A5ADC10C-8BAF-B747-8C3D-24D992846AD6}" type="presOf" srcId="{F5C61772-63E3-4206-B153-8B9E95CDF96B}" destId="{F730CF4D-8FEC-4856-AFB6-C1A73ADE0780}" srcOrd="0" destOrd="0" presId="urn:microsoft.com/office/officeart/2018/2/layout/IconLabelList"/>
    <dgm:cxn modelId="{DB4A8311-E3BD-C94E-8885-A37055E1BC8E}" type="presOf" srcId="{1624ECB8-8F55-42D4-B0BC-E0B1ED5A7CD9}" destId="{96B9401B-D16C-4C18-BAA1-AF8C71092E0D}" srcOrd="0" destOrd="0" presId="urn:microsoft.com/office/officeart/2018/2/layout/IconLabelList"/>
    <dgm:cxn modelId="{9AF79F3D-5A9D-4538-91A9-3A8D98121592}" srcId="{1624ECB8-8F55-42D4-B0BC-E0B1ED5A7CD9}" destId="{EACA445E-0FD0-4505-8432-512EC6C0A5B6}" srcOrd="4" destOrd="0" parTransId="{8D577F38-3B26-4FC0-8BFF-48520651B445}" sibTransId="{E748AC9A-D158-4396-9DBA-2FB3618607E5}"/>
    <dgm:cxn modelId="{03F89E41-E3DF-EC41-8692-F4506356989A}" type="presOf" srcId="{B43877BF-C9B8-426A-9457-756D01B3AB28}" destId="{AEA290D8-F50D-48CD-86FE-F229A40B7E11}" srcOrd="0" destOrd="0" presId="urn:microsoft.com/office/officeart/2018/2/layout/IconLabelList"/>
    <dgm:cxn modelId="{80E37248-DD5F-3A43-AB9D-932776730010}" type="presOf" srcId="{19EDCA65-7499-4266-A958-AB74C37916A5}" destId="{8D269B06-DED7-48CE-A272-5DBC4103359D}" srcOrd="0" destOrd="0" presId="urn:microsoft.com/office/officeart/2018/2/layout/IconLabelList"/>
    <dgm:cxn modelId="{C7619758-6815-8E4A-A270-5B6680C40076}" type="presOf" srcId="{158612E2-9353-4495-B798-4DF07527B127}" destId="{0D5DFEB9-35D5-480D-AD35-593F89B5D712}" srcOrd="0" destOrd="0" presId="urn:microsoft.com/office/officeart/2018/2/layout/IconLabelList"/>
    <dgm:cxn modelId="{63AC4E6B-6430-4FC7-98CA-426D07537878}" srcId="{1624ECB8-8F55-42D4-B0BC-E0B1ED5A7CD9}" destId="{FE6EC451-3145-4137-A29F-8A2D9493B9B0}" srcOrd="0" destOrd="0" parTransId="{2D48517C-027E-40F6-B263-3B417C6818B3}" sibTransId="{F5EB8A5D-8023-48E8-863D-7DE91743D632}"/>
    <dgm:cxn modelId="{103E8678-3A6F-41DB-8A42-C8D30B620078}" srcId="{1624ECB8-8F55-42D4-B0BC-E0B1ED5A7CD9}" destId="{19EDCA65-7499-4266-A958-AB74C37916A5}" srcOrd="1" destOrd="0" parTransId="{B5527E49-1227-4787-8B6D-BD5F866C3A48}" sibTransId="{94CB267B-B5F4-4B62-8975-85A2072D06D3}"/>
    <dgm:cxn modelId="{BAFC8D7B-F62F-DA42-BB84-58E7A848622E}" type="presOf" srcId="{FE6EC451-3145-4137-A29F-8A2D9493B9B0}" destId="{43B12DFB-6E52-4207-94D4-022CB77A4F0E}" srcOrd="0" destOrd="0" presId="urn:microsoft.com/office/officeart/2018/2/layout/IconLabelList"/>
    <dgm:cxn modelId="{9CD8BD8B-0B6C-5543-9CAD-C32A343524D8}" type="presOf" srcId="{2F91D276-021E-4C49-8A1C-5759E8F77322}" destId="{5364753A-8301-483F-89D8-824934E7C046}" srcOrd="0" destOrd="0" presId="urn:microsoft.com/office/officeart/2018/2/layout/IconLabelList"/>
    <dgm:cxn modelId="{4848D09A-3CB2-4CD0-BA9A-3997146557AA}" srcId="{1624ECB8-8F55-42D4-B0BC-E0B1ED5A7CD9}" destId="{5D3E29D6-4CF3-4EFA-978E-568F388886B1}" srcOrd="3" destOrd="0" parTransId="{62F7B6E5-68DF-4F7C-8ACF-BE86C53B9361}" sibTransId="{DBDBF82C-0871-488C-A8D5-9A8B576B47E8}"/>
    <dgm:cxn modelId="{42E6A6B1-4962-4258-96A8-4D0193CB1407}" srcId="{1624ECB8-8F55-42D4-B0BC-E0B1ED5A7CD9}" destId="{F5C61772-63E3-4206-B153-8B9E95CDF96B}" srcOrd="5" destOrd="0" parTransId="{7A688B28-B074-47B4-991F-AC5901458398}" sibTransId="{9A526902-3C1E-4321-88CA-FFDFEB53E68D}"/>
    <dgm:cxn modelId="{E545B3C2-613D-4747-91DA-36D5DE740586}" srcId="{1624ECB8-8F55-42D4-B0BC-E0B1ED5A7CD9}" destId="{158612E2-9353-4495-B798-4DF07527B127}" srcOrd="2" destOrd="0" parTransId="{8A2918F2-AFEB-4A94-959D-1FACA7A93A9B}" sibTransId="{DFCD217D-EF9E-4912-8827-DC75A2638D1D}"/>
    <dgm:cxn modelId="{09D39BC7-1327-EF4F-99BB-D7D681C1C10F}" type="presOf" srcId="{5D3E29D6-4CF3-4EFA-978E-568F388886B1}" destId="{F62ED086-3E87-401C-915E-60C995CA1FED}" srcOrd="0" destOrd="0" presId="urn:microsoft.com/office/officeart/2018/2/layout/IconLabelList"/>
    <dgm:cxn modelId="{7CE873EC-C90A-5B45-A9D9-D448504DFFB6}" type="presOf" srcId="{EACA445E-0FD0-4505-8432-512EC6C0A5B6}" destId="{771EFDE2-253E-4558-B42F-9D3A847DD181}" srcOrd="0" destOrd="0" presId="urn:microsoft.com/office/officeart/2018/2/layout/IconLabelList"/>
    <dgm:cxn modelId="{59CFE6F4-3333-4691-8D62-8A9A68D52BC1}" srcId="{1624ECB8-8F55-42D4-B0BC-E0B1ED5A7CD9}" destId="{2F91D276-021E-4C49-8A1C-5759E8F77322}" srcOrd="6" destOrd="0" parTransId="{A9516EB5-65B2-42DD-BC09-E27B1648DB04}" sibTransId="{54D4A4CB-A5A6-4BD2-B765-6189FD8BACCD}"/>
    <dgm:cxn modelId="{1533BD41-7AE2-CD46-A479-DD5E16814FC7}" type="presParOf" srcId="{96B9401B-D16C-4C18-BAA1-AF8C71092E0D}" destId="{44D5E5F1-409F-4231-9ADD-17D284E0FC21}" srcOrd="0" destOrd="0" presId="urn:microsoft.com/office/officeart/2018/2/layout/IconLabelList"/>
    <dgm:cxn modelId="{46A2451B-229D-0E46-8D3A-D8FFECF86F69}" type="presParOf" srcId="{44D5E5F1-409F-4231-9ADD-17D284E0FC21}" destId="{8F04DB64-05C4-45FA-8A05-D7AF34A07B17}" srcOrd="0" destOrd="0" presId="urn:microsoft.com/office/officeart/2018/2/layout/IconLabelList"/>
    <dgm:cxn modelId="{D9DFF879-E78A-CF47-ACC6-F6416B856E68}" type="presParOf" srcId="{44D5E5F1-409F-4231-9ADD-17D284E0FC21}" destId="{F8D67B25-70F8-4C24-A5C1-AA168920BAA3}" srcOrd="1" destOrd="0" presId="urn:microsoft.com/office/officeart/2018/2/layout/IconLabelList"/>
    <dgm:cxn modelId="{3932AE7D-403D-4643-BB7D-C12F4AE72BD0}" type="presParOf" srcId="{44D5E5F1-409F-4231-9ADD-17D284E0FC21}" destId="{43B12DFB-6E52-4207-94D4-022CB77A4F0E}" srcOrd="2" destOrd="0" presId="urn:microsoft.com/office/officeart/2018/2/layout/IconLabelList"/>
    <dgm:cxn modelId="{C6428265-76BC-4A4C-8A73-67195286FBA2}" type="presParOf" srcId="{96B9401B-D16C-4C18-BAA1-AF8C71092E0D}" destId="{68122D4E-D96C-44EE-8AB9-C695CD450EBF}" srcOrd="1" destOrd="0" presId="urn:microsoft.com/office/officeart/2018/2/layout/IconLabelList"/>
    <dgm:cxn modelId="{9B6E45E0-54DB-4843-B6DA-C58FD20ED47E}" type="presParOf" srcId="{96B9401B-D16C-4C18-BAA1-AF8C71092E0D}" destId="{EC17E863-BD26-47CD-AAB1-7ED10E845E0C}" srcOrd="2" destOrd="0" presId="urn:microsoft.com/office/officeart/2018/2/layout/IconLabelList"/>
    <dgm:cxn modelId="{1F17FBEA-4B2F-4F43-9CBF-74753AAF68A8}" type="presParOf" srcId="{EC17E863-BD26-47CD-AAB1-7ED10E845E0C}" destId="{EEBD84B4-E499-4652-A44D-2DCCA2BA5626}" srcOrd="0" destOrd="0" presId="urn:microsoft.com/office/officeart/2018/2/layout/IconLabelList"/>
    <dgm:cxn modelId="{0A0BE5D1-CE67-C744-8B53-95FD93D7AEF8}" type="presParOf" srcId="{EC17E863-BD26-47CD-AAB1-7ED10E845E0C}" destId="{35BF8A3A-687C-409A-8219-75567BC8DDAF}" srcOrd="1" destOrd="0" presId="urn:microsoft.com/office/officeart/2018/2/layout/IconLabelList"/>
    <dgm:cxn modelId="{B52B1C58-ADED-2B4A-867E-279891E81164}" type="presParOf" srcId="{EC17E863-BD26-47CD-AAB1-7ED10E845E0C}" destId="{8D269B06-DED7-48CE-A272-5DBC4103359D}" srcOrd="2" destOrd="0" presId="urn:microsoft.com/office/officeart/2018/2/layout/IconLabelList"/>
    <dgm:cxn modelId="{D7CAB883-31E8-014C-91A2-8C0992B43F6F}" type="presParOf" srcId="{96B9401B-D16C-4C18-BAA1-AF8C71092E0D}" destId="{79F02E1B-B053-471F-8E7B-06FB097D4CEC}" srcOrd="3" destOrd="0" presId="urn:microsoft.com/office/officeart/2018/2/layout/IconLabelList"/>
    <dgm:cxn modelId="{18CE6D9E-3A76-BE40-9C60-836B29B91908}" type="presParOf" srcId="{96B9401B-D16C-4C18-BAA1-AF8C71092E0D}" destId="{DAB2F118-E42B-49E4-8F39-EFC12CFC5449}" srcOrd="4" destOrd="0" presId="urn:microsoft.com/office/officeart/2018/2/layout/IconLabelList"/>
    <dgm:cxn modelId="{EDD6D07F-3AF6-614E-9CA6-D6BE5E7E8E31}" type="presParOf" srcId="{DAB2F118-E42B-49E4-8F39-EFC12CFC5449}" destId="{940D671D-92C8-4ABB-A30B-D22545984789}" srcOrd="0" destOrd="0" presId="urn:microsoft.com/office/officeart/2018/2/layout/IconLabelList"/>
    <dgm:cxn modelId="{3B0D6D66-52F2-7340-88F8-CA88706D4FA3}" type="presParOf" srcId="{DAB2F118-E42B-49E4-8F39-EFC12CFC5449}" destId="{6B9291C7-F42C-45E1-A256-2CB391EBF662}" srcOrd="1" destOrd="0" presId="urn:microsoft.com/office/officeart/2018/2/layout/IconLabelList"/>
    <dgm:cxn modelId="{8FEB3C1E-D8CA-F746-B115-6E8D336653A2}" type="presParOf" srcId="{DAB2F118-E42B-49E4-8F39-EFC12CFC5449}" destId="{0D5DFEB9-35D5-480D-AD35-593F89B5D712}" srcOrd="2" destOrd="0" presId="urn:microsoft.com/office/officeart/2018/2/layout/IconLabelList"/>
    <dgm:cxn modelId="{4CECB179-388A-BC48-A226-1824593BD119}" type="presParOf" srcId="{96B9401B-D16C-4C18-BAA1-AF8C71092E0D}" destId="{84FA0C55-6A64-4186-95FF-A4C32D901FCC}" srcOrd="5" destOrd="0" presId="urn:microsoft.com/office/officeart/2018/2/layout/IconLabelList"/>
    <dgm:cxn modelId="{23BC9302-973F-9941-91CC-80D1BC16B1D6}" type="presParOf" srcId="{96B9401B-D16C-4C18-BAA1-AF8C71092E0D}" destId="{1CE4AD93-5AF7-4002-8380-DF0F46925B14}" srcOrd="6" destOrd="0" presId="urn:microsoft.com/office/officeart/2018/2/layout/IconLabelList"/>
    <dgm:cxn modelId="{D9F6D825-4C29-1447-9AF5-722C1F6D5327}" type="presParOf" srcId="{1CE4AD93-5AF7-4002-8380-DF0F46925B14}" destId="{222DD441-B243-41F8-9647-4038929D33C4}" srcOrd="0" destOrd="0" presId="urn:microsoft.com/office/officeart/2018/2/layout/IconLabelList"/>
    <dgm:cxn modelId="{25A4D286-25B3-2F42-A2D9-CB21337916F3}" type="presParOf" srcId="{1CE4AD93-5AF7-4002-8380-DF0F46925B14}" destId="{0967C7CB-9217-426C-82D9-C0A24BCB0A12}" srcOrd="1" destOrd="0" presId="urn:microsoft.com/office/officeart/2018/2/layout/IconLabelList"/>
    <dgm:cxn modelId="{656A2520-A554-8C47-A7A8-126E910C0FBF}" type="presParOf" srcId="{1CE4AD93-5AF7-4002-8380-DF0F46925B14}" destId="{F62ED086-3E87-401C-915E-60C995CA1FED}" srcOrd="2" destOrd="0" presId="urn:microsoft.com/office/officeart/2018/2/layout/IconLabelList"/>
    <dgm:cxn modelId="{07311C21-446A-8B41-A483-35D78BB4B4C5}" type="presParOf" srcId="{96B9401B-D16C-4C18-BAA1-AF8C71092E0D}" destId="{3F7E6685-62C8-45F4-9282-C4F35E8C8705}" srcOrd="7" destOrd="0" presId="urn:microsoft.com/office/officeart/2018/2/layout/IconLabelList"/>
    <dgm:cxn modelId="{B8EC2176-5B68-6044-B7B5-03F15B9261CC}" type="presParOf" srcId="{96B9401B-D16C-4C18-BAA1-AF8C71092E0D}" destId="{1DE539E4-3521-4A4E-87AD-826977F688E5}" srcOrd="8" destOrd="0" presId="urn:microsoft.com/office/officeart/2018/2/layout/IconLabelList"/>
    <dgm:cxn modelId="{0458E174-7A22-4743-BD4B-B9FE45D16D75}" type="presParOf" srcId="{1DE539E4-3521-4A4E-87AD-826977F688E5}" destId="{EB35848A-9D76-4C21-8574-BDB8164A69D3}" srcOrd="0" destOrd="0" presId="urn:microsoft.com/office/officeart/2018/2/layout/IconLabelList"/>
    <dgm:cxn modelId="{1625F101-6813-5F4D-AB72-B8FF12BFF152}" type="presParOf" srcId="{1DE539E4-3521-4A4E-87AD-826977F688E5}" destId="{61DF33AA-91F5-4049-9687-47D53A41073E}" srcOrd="1" destOrd="0" presId="urn:microsoft.com/office/officeart/2018/2/layout/IconLabelList"/>
    <dgm:cxn modelId="{9EDE0D16-CFA7-9D46-900D-7B9301CAD082}" type="presParOf" srcId="{1DE539E4-3521-4A4E-87AD-826977F688E5}" destId="{771EFDE2-253E-4558-B42F-9D3A847DD181}" srcOrd="2" destOrd="0" presId="urn:microsoft.com/office/officeart/2018/2/layout/IconLabelList"/>
    <dgm:cxn modelId="{84AF86E1-2C81-3343-9800-E142831ED86B}" type="presParOf" srcId="{96B9401B-D16C-4C18-BAA1-AF8C71092E0D}" destId="{80DE008A-C3A3-4E74-8FA7-224992BB219C}" srcOrd="9" destOrd="0" presId="urn:microsoft.com/office/officeart/2018/2/layout/IconLabelList"/>
    <dgm:cxn modelId="{0D42189E-E128-A340-948B-07426285806A}" type="presParOf" srcId="{96B9401B-D16C-4C18-BAA1-AF8C71092E0D}" destId="{0731FC00-DE94-41AA-9A63-0B417AFA76F7}" srcOrd="10" destOrd="0" presId="urn:microsoft.com/office/officeart/2018/2/layout/IconLabelList"/>
    <dgm:cxn modelId="{A3FBB1EC-7E79-A64A-8D15-3D7BD5E25DD7}" type="presParOf" srcId="{0731FC00-DE94-41AA-9A63-0B417AFA76F7}" destId="{0A7C8AD3-5558-4D2F-847F-0FB438C4BF33}" srcOrd="0" destOrd="0" presId="urn:microsoft.com/office/officeart/2018/2/layout/IconLabelList"/>
    <dgm:cxn modelId="{7EFFB35D-6CB2-2B4F-9878-EC650E853E80}" type="presParOf" srcId="{0731FC00-DE94-41AA-9A63-0B417AFA76F7}" destId="{CC48955B-D617-42EB-85FA-A7B5BADF5814}" srcOrd="1" destOrd="0" presId="urn:microsoft.com/office/officeart/2018/2/layout/IconLabelList"/>
    <dgm:cxn modelId="{7927BADF-0D62-874F-9C4B-F25B00521E7E}" type="presParOf" srcId="{0731FC00-DE94-41AA-9A63-0B417AFA76F7}" destId="{F730CF4D-8FEC-4856-AFB6-C1A73ADE0780}" srcOrd="2" destOrd="0" presId="urn:microsoft.com/office/officeart/2018/2/layout/IconLabelList"/>
    <dgm:cxn modelId="{ADC50CD6-66CE-5844-8C21-4CEDCC35618F}" type="presParOf" srcId="{96B9401B-D16C-4C18-BAA1-AF8C71092E0D}" destId="{F5DC0CDC-7BB8-4A6D-955E-D580CB3D67F2}" srcOrd="11" destOrd="0" presId="urn:microsoft.com/office/officeart/2018/2/layout/IconLabelList"/>
    <dgm:cxn modelId="{D35AA4C6-910B-DE42-8310-AA3E4C7C7A9C}" type="presParOf" srcId="{96B9401B-D16C-4C18-BAA1-AF8C71092E0D}" destId="{8C91B2DA-53DA-4859-9FD1-632FFB990316}" srcOrd="12" destOrd="0" presId="urn:microsoft.com/office/officeart/2018/2/layout/IconLabelList"/>
    <dgm:cxn modelId="{E1EA2FC5-F2FD-8948-87D0-95A51283C588}" type="presParOf" srcId="{8C91B2DA-53DA-4859-9FD1-632FFB990316}" destId="{79626341-5E05-46E9-B998-38720EB6AA9C}" srcOrd="0" destOrd="0" presId="urn:microsoft.com/office/officeart/2018/2/layout/IconLabelList"/>
    <dgm:cxn modelId="{3665FC23-1B19-DD47-BD57-3A8B94807D52}" type="presParOf" srcId="{8C91B2DA-53DA-4859-9FD1-632FFB990316}" destId="{30C556D4-74C6-4D54-9440-A8CB64F6967F}" srcOrd="1" destOrd="0" presId="urn:microsoft.com/office/officeart/2018/2/layout/IconLabelList"/>
    <dgm:cxn modelId="{39CA03E7-1B37-2340-85A1-5CB24AAE7561}" type="presParOf" srcId="{8C91B2DA-53DA-4859-9FD1-632FFB990316}" destId="{5364753A-8301-483F-89D8-824934E7C046}" srcOrd="2" destOrd="0" presId="urn:microsoft.com/office/officeart/2018/2/layout/IconLabelList"/>
    <dgm:cxn modelId="{D2EEC030-02AB-F949-98C3-7CD5C3CEE132}" type="presParOf" srcId="{96B9401B-D16C-4C18-BAA1-AF8C71092E0D}" destId="{E7E81C44-9751-4FA8-A816-6D288C3766D6}" srcOrd="13" destOrd="0" presId="urn:microsoft.com/office/officeart/2018/2/layout/IconLabelList"/>
    <dgm:cxn modelId="{70A01E28-46A5-4C4A-890E-269BCFD8EDFC}" type="presParOf" srcId="{96B9401B-D16C-4C18-BAA1-AF8C71092E0D}" destId="{F694AC7F-6277-420C-8554-558C619DB8C7}" srcOrd="14" destOrd="0" presId="urn:microsoft.com/office/officeart/2018/2/layout/IconLabelList"/>
    <dgm:cxn modelId="{C5117672-1E95-4C48-AFA7-A45D50304260}" type="presParOf" srcId="{F694AC7F-6277-420C-8554-558C619DB8C7}" destId="{AF793BAB-7F48-4857-91DD-76C98F5FD5D3}" srcOrd="0" destOrd="0" presId="urn:microsoft.com/office/officeart/2018/2/layout/IconLabelList"/>
    <dgm:cxn modelId="{8431D98F-20B3-CA42-AA5F-0227D72598A1}" type="presParOf" srcId="{F694AC7F-6277-420C-8554-558C619DB8C7}" destId="{B0F84A14-7FF0-4FC9-B001-D253CFBC02B1}" srcOrd="1" destOrd="0" presId="urn:microsoft.com/office/officeart/2018/2/layout/IconLabelList"/>
    <dgm:cxn modelId="{D2EA802A-AE3B-1742-93F5-108670C07F0F}" type="presParOf" srcId="{F694AC7F-6277-420C-8554-558C619DB8C7}" destId="{AEA290D8-F50D-48CD-86FE-F229A40B7E1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DAAB03-A960-43FA-994F-115EDADECADA}"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EEC1EDF-D680-446E-9A8D-D935B5734295}">
      <dgm:prSet/>
      <dgm:spPr/>
      <dgm:t>
        <a:bodyPr/>
        <a:lstStyle/>
        <a:p>
          <a:r>
            <a:rPr lang="en-CA" b="1"/>
            <a:t>Import Libraries</a:t>
          </a:r>
          <a:endParaRPr lang="en-US"/>
        </a:p>
      </dgm:t>
    </dgm:pt>
    <dgm:pt modelId="{D6851E35-8C2E-4275-AF10-7C12EB309D48}" type="parTrans" cxnId="{A285599B-19EE-40B9-8164-4DF5797D8199}">
      <dgm:prSet/>
      <dgm:spPr/>
      <dgm:t>
        <a:bodyPr/>
        <a:lstStyle/>
        <a:p>
          <a:endParaRPr lang="en-US"/>
        </a:p>
      </dgm:t>
    </dgm:pt>
    <dgm:pt modelId="{EBCBD306-ACDC-4546-B390-C1E7ADF0BAA8}" type="sibTrans" cxnId="{A285599B-19EE-40B9-8164-4DF5797D8199}">
      <dgm:prSet/>
      <dgm:spPr/>
      <dgm:t>
        <a:bodyPr/>
        <a:lstStyle/>
        <a:p>
          <a:endParaRPr lang="en-US"/>
        </a:p>
      </dgm:t>
    </dgm:pt>
    <dgm:pt modelId="{6C6BC317-0ABD-45D6-89E5-5D4D2CD72206}">
      <dgm:prSet/>
      <dgm:spPr/>
      <dgm:t>
        <a:bodyPr/>
        <a:lstStyle/>
        <a:p>
          <a:r>
            <a:rPr lang="en-CA"/>
            <a:t>Load libraries such as requests for HTTP calls and BeautifulSoup for HTML parsing.</a:t>
          </a:r>
          <a:endParaRPr lang="en-US"/>
        </a:p>
      </dgm:t>
    </dgm:pt>
    <dgm:pt modelId="{B32350D6-6535-4A5D-968A-82CDA09262EF}" type="parTrans" cxnId="{965759A8-1CEA-4A6C-8946-89CDD9CF8287}">
      <dgm:prSet/>
      <dgm:spPr/>
      <dgm:t>
        <a:bodyPr/>
        <a:lstStyle/>
        <a:p>
          <a:endParaRPr lang="en-US"/>
        </a:p>
      </dgm:t>
    </dgm:pt>
    <dgm:pt modelId="{76A0D3DA-6BAC-4441-8C3A-AB060CB1D572}" type="sibTrans" cxnId="{965759A8-1CEA-4A6C-8946-89CDD9CF8287}">
      <dgm:prSet/>
      <dgm:spPr/>
      <dgm:t>
        <a:bodyPr/>
        <a:lstStyle/>
        <a:p>
          <a:endParaRPr lang="en-US"/>
        </a:p>
      </dgm:t>
    </dgm:pt>
    <dgm:pt modelId="{FAB75D04-0D2C-4B6B-97B9-0CA7D1ABA579}">
      <dgm:prSet/>
      <dgm:spPr/>
      <dgm:t>
        <a:bodyPr/>
        <a:lstStyle/>
        <a:p>
          <a:r>
            <a:rPr lang="en-CA" b="1"/>
            <a:t>Define Target URL</a:t>
          </a:r>
          <a:endParaRPr lang="en-US"/>
        </a:p>
      </dgm:t>
    </dgm:pt>
    <dgm:pt modelId="{A88D61FF-46A7-4B31-9E43-4339E26B130A}" type="parTrans" cxnId="{55833C3E-F9FD-4EB3-A163-9AF10D53E7E8}">
      <dgm:prSet/>
      <dgm:spPr/>
      <dgm:t>
        <a:bodyPr/>
        <a:lstStyle/>
        <a:p>
          <a:endParaRPr lang="en-US"/>
        </a:p>
      </dgm:t>
    </dgm:pt>
    <dgm:pt modelId="{614DA051-B6B9-4BCF-A8B2-4FC1A167E2C4}" type="sibTrans" cxnId="{55833C3E-F9FD-4EB3-A163-9AF10D53E7E8}">
      <dgm:prSet/>
      <dgm:spPr/>
      <dgm:t>
        <a:bodyPr/>
        <a:lstStyle/>
        <a:p>
          <a:endParaRPr lang="en-US"/>
        </a:p>
      </dgm:t>
    </dgm:pt>
    <dgm:pt modelId="{F13E42A2-4EA7-45FC-B756-51FA8A3D79B2}">
      <dgm:prSet/>
      <dgm:spPr/>
      <dgm:t>
        <a:bodyPr/>
        <a:lstStyle/>
        <a:p>
          <a:r>
            <a:rPr lang="en-CA"/>
            <a:t>Specify the SpaceX webpage URL containing the desired data.</a:t>
          </a:r>
          <a:endParaRPr lang="en-US"/>
        </a:p>
      </dgm:t>
    </dgm:pt>
    <dgm:pt modelId="{65DDEDBB-AF4D-46B5-B3F0-E7C66A8ACA18}" type="parTrans" cxnId="{55B9DEEA-75E3-4E6E-8A00-FC6A19B89699}">
      <dgm:prSet/>
      <dgm:spPr/>
      <dgm:t>
        <a:bodyPr/>
        <a:lstStyle/>
        <a:p>
          <a:endParaRPr lang="en-US"/>
        </a:p>
      </dgm:t>
    </dgm:pt>
    <dgm:pt modelId="{FB5A9878-04D2-4936-893C-40E5EB1B0562}" type="sibTrans" cxnId="{55B9DEEA-75E3-4E6E-8A00-FC6A19B89699}">
      <dgm:prSet/>
      <dgm:spPr/>
      <dgm:t>
        <a:bodyPr/>
        <a:lstStyle/>
        <a:p>
          <a:endParaRPr lang="en-US"/>
        </a:p>
      </dgm:t>
    </dgm:pt>
    <dgm:pt modelId="{6D26C3D2-63A5-4735-AB45-8B971EC8820E}">
      <dgm:prSet/>
      <dgm:spPr/>
      <dgm:t>
        <a:bodyPr/>
        <a:lstStyle/>
        <a:p>
          <a:r>
            <a:rPr lang="en-CA" b="1"/>
            <a:t>Send HTTP GET Request</a:t>
          </a:r>
          <a:endParaRPr lang="en-US"/>
        </a:p>
      </dgm:t>
    </dgm:pt>
    <dgm:pt modelId="{5F683253-89F3-4D9E-8A37-08788E4587B7}" type="parTrans" cxnId="{82846F08-06C3-469D-84AE-AF37A9AACD14}">
      <dgm:prSet/>
      <dgm:spPr/>
      <dgm:t>
        <a:bodyPr/>
        <a:lstStyle/>
        <a:p>
          <a:endParaRPr lang="en-US"/>
        </a:p>
      </dgm:t>
    </dgm:pt>
    <dgm:pt modelId="{AC3A969D-50F5-475E-92EC-1BE9E3E81122}" type="sibTrans" cxnId="{82846F08-06C3-469D-84AE-AF37A9AACD14}">
      <dgm:prSet/>
      <dgm:spPr/>
      <dgm:t>
        <a:bodyPr/>
        <a:lstStyle/>
        <a:p>
          <a:endParaRPr lang="en-US"/>
        </a:p>
      </dgm:t>
    </dgm:pt>
    <dgm:pt modelId="{459CBD72-0DAC-4B7B-9739-47B48BD30C44}">
      <dgm:prSet/>
      <dgm:spPr/>
      <dgm:t>
        <a:bodyPr/>
        <a:lstStyle/>
        <a:p>
          <a:r>
            <a:rPr lang="en-CA"/>
            <a:t>Retrieve the raw HTML content from the webpage.</a:t>
          </a:r>
          <a:endParaRPr lang="en-US"/>
        </a:p>
      </dgm:t>
    </dgm:pt>
    <dgm:pt modelId="{43A746EA-2E3F-4A8F-AF7D-83B875AEFF43}" type="parTrans" cxnId="{80DB9EA9-3393-4CC4-AFBB-26BAC3129A45}">
      <dgm:prSet/>
      <dgm:spPr/>
      <dgm:t>
        <a:bodyPr/>
        <a:lstStyle/>
        <a:p>
          <a:endParaRPr lang="en-US"/>
        </a:p>
      </dgm:t>
    </dgm:pt>
    <dgm:pt modelId="{D89E591E-1BAD-4754-8B23-49BE3F47D7CD}" type="sibTrans" cxnId="{80DB9EA9-3393-4CC4-AFBB-26BAC3129A45}">
      <dgm:prSet/>
      <dgm:spPr/>
      <dgm:t>
        <a:bodyPr/>
        <a:lstStyle/>
        <a:p>
          <a:endParaRPr lang="en-US"/>
        </a:p>
      </dgm:t>
    </dgm:pt>
    <dgm:pt modelId="{C1006EEF-037C-4ADB-95F5-1D2AB2554F50}">
      <dgm:prSet/>
      <dgm:spPr/>
      <dgm:t>
        <a:bodyPr/>
        <a:lstStyle/>
        <a:p>
          <a:r>
            <a:rPr lang="en-CA" b="1"/>
            <a:t>Parse HTML Content</a:t>
          </a:r>
          <a:endParaRPr lang="en-US"/>
        </a:p>
      </dgm:t>
    </dgm:pt>
    <dgm:pt modelId="{5CAA22B6-F9D9-4D8F-9CC8-6A39348C1934}" type="parTrans" cxnId="{33EE4A34-1B3A-4856-AE9D-9F4DB081615E}">
      <dgm:prSet/>
      <dgm:spPr/>
      <dgm:t>
        <a:bodyPr/>
        <a:lstStyle/>
        <a:p>
          <a:endParaRPr lang="en-US"/>
        </a:p>
      </dgm:t>
    </dgm:pt>
    <dgm:pt modelId="{EB607DAC-5AA1-458A-AA46-57034499585D}" type="sibTrans" cxnId="{33EE4A34-1B3A-4856-AE9D-9F4DB081615E}">
      <dgm:prSet/>
      <dgm:spPr/>
      <dgm:t>
        <a:bodyPr/>
        <a:lstStyle/>
        <a:p>
          <a:endParaRPr lang="en-US"/>
        </a:p>
      </dgm:t>
    </dgm:pt>
    <dgm:pt modelId="{E792A9A3-340E-4FAD-907C-48C3E5185EE2}">
      <dgm:prSet/>
      <dgm:spPr/>
      <dgm:t>
        <a:bodyPr/>
        <a:lstStyle/>
        <a:p>
          <a:r>
            <a:rPr lang="en-CA"/>
            <a:t>Use BeautifulSoup to parse and navigate the HTML DOM.</a:t>
          </a:r>
          <a:endParaRPr lang="en-US"/>
        </a:p>
      </dgm:t>
    </dgm:pt>
    <dgm:pt modelId="{E0AFC8DA-6CAC-4A11-B939-003220E211BE}" type="parTrans" cxnId="{E7F2D197-FB5E-479F-BEE6-74C777B18F8C}">
      <dgm:prSet/>
      <dgm:spPr/>
      <dgm:t>
        <a:bodyPr/>
        <a:lstStyle/>
        <a:p>
          <a:endParaRPr lang="en-US"/>
        </a:p>
      </dgm:t>
    </dgm:pt>
    <dgm:pt modelId="{F1CD6C10-FB73-4B9C-8EFE-2CAFA2E6E3D5}" type="sibTrans" cxnId="{E7F2D197-FB5E-479F-BEE6-74C777B18F8C}">
      <dgm:prSet/>
      <dgm:spPr/>
      <dgm:t>
        <a:bodyPr/>
        <a:lstStyle/>
        <a:p>
          <a:endParaRPr lang="en-US"/>
        </a:p>
      </dgm:t>
    </dgm:pt>
    <dgm:pt modelId="{3D6DF1C9-5F14-48EC-A839-1A374293950C}">
      <dgm:prSet/>
      <dgm:spPr/>
      <dgm:t>
        <a:bodyPr/>
        <a:lstStyle/>
        <a:p>
          <a:r>
            <a:rPr lang="en-CA" b="1"/>
            <a:t>Locate Data Elements</a:t>
          </a:r>
          <a:endParaRPr lang="en-US"/>
        </a:p>
      </dgm:t>
    </dgm:pt>
    <dgm:pt modelId="{161B0FEF-F8F9-4ED7-B797-4E7073D0C073}" type="parTrans" cxnId="{6515F577-4481-4CB2-9B72-27DB215F69D2}">
      <dgm:prSet/>
      <dgm:spPr/>
      <dgm:t>
        <a:bodyPr/>
        <a:lstStyle/>
        <a:p>
          <a:endParaRPr lang="en-US"/>
        </a:p>
      </dgm:t>
    </dgm:pt>
    <dgm:pt modelId="{6EA83D2B-7761-4396-86A1-162C41D1D456}" type="sibTrans" cxnId="{6515F577-4481-4CB2-9B72-27DB215F69D2}">
      <dgm:prSet/>
      <dgm:spPr/>
      <dgm:t>
        <a:bodyPr/>
        <a:lstStyle/>
        <a:p>
          <a:endParaRPr lang="en-US"/>
        </a:p>
      </dgm:t>
    </dgm:pt>
    <dgm:pt modelId="{94D6B79F-3F29-45A1-BB32-529501396AAC}">
      <dgm:prSet/>
      <dgm:spPr/>
      <dgm:t>
        <a:bodyPr/>
        <a:lstStyle/>
        <a:p>
          <a:r>
            <a:rPr lang="en-CA"/>
            <a:t>Identify and extract specific HTML elements (e.g., tables, divs, spans) containing target data.</a:t>
          </a:r>
          <a:endParaRPr lang="en-US"/>
        </a:p>
      </dgm:t>
    </dgm:pt>
    <dgm:pt modelId="{6ECBB76B-7458-4D4A-8FC9-E14BA4EE68C9}" type="parTrans" cxnId="{4368DB88-153B-4395-86FB-A79264A1CC50}">
      <dgm:prSet/>
      <dgm:spPr/>
      <dgm:t>
        <a:bodyPr/>
        <a:lstStyle/>
        <a:p>
          <a:endParaRPr lang="en-US"/>
        </a:p>
      </dgm:t>
    </dgm:pt>
    <dgm:pt modelId="{2194DA6F-24DB-4C7C-B48C-96B4E93A7E12}" type="sibTrans" cxnId="{4368DB88-153B-4395-86FB-A79264A1CC50}">
      <dgm:prSet/>
      <dgm:spPr/>
      <dgm:t>
        <a:bodyPr/>
        <a:lstStyle/>
        <a:p>
          <a:endParaRPr lang="en-US"/>
        </a:p>
      </dgm:t>
    </dgm:pt>
    <dgm:pt modelId="{D69EA980-59EB-4F6F-AEEC-3CF7C227921E}">
      <dgm:prSet/>
      <dgm:spPr/>
      <dgm:t>
        <a:bodyPr/>
        <a:lstStyle/>
        <a:p>
          <a:r>
            <a:rPr lang="en-CA" b="1" dirty="0"/>
            <a:t>Extract Text and Attributes</a:t>
          </a:r>
          <a:endParaRPr lang="en-US" dirty="0"/>
        </a:p>
      </dgm:t>
    </dgm:pt>
    <dgm:pt modelId="{04ED7E30-27A1-4A7A-A415-E0D1477BC6C5}" type="parTrans" cxnId="{BB60F650-71D3-46DC-ACE5-395F03998E54}">
      <dgm:prSet/>
      <dgm:spPr/>
      <dgm:t>
        <a:bodyPr/>
        <a:lstStyle/>
        <a:p>
          <a:endParaRPr lang="en-US"/>
        </a:p>
      </dgm:t>
    </dgm:pt>
    <dgm:pt modelId="{8D2CB058-F3AD-49C5-980C-170A4899C2B5}" type="sibTrans" cxnId="{BB60F650-71D3-46DC-ACE5-395F03998E54}">
      <dgm:prSet/>
      <dgm:spPr/>
      <dgm:t>
        <a:bodyPr/>
        <a:lstStyle/>
        <a:p>
          <a:endParaRPr lang="en-US"/>
        </a:p>
      </dgm:t>
    </dgm:pt>
    <dgm:pt modelId="{814B4B08-2AD6-49CF-B2DC-53F10F3C4E25}">
      <dgm:prSet/>
      <dgm:spPr/>
      <dgm:t>
        <a:bodyPr/>
        <a:lstStyle/>
        <a:p>
          <a:r>
            <a:rPr lang="en-CA"/>
            <a:t>Clean and extract the textual content or attributes from the HTML elements.</a:t>
          </a:r>
          <a:endParaRPr lang="en-US"/>
        </a:p>
      </dgm:t>
    </dgm:pt>
    <dgm:pt modelId="{73CB1691-07F0-41F4-B38F-98C10BFAAF36}" type="parTrans" cxnId="{A985C29B-DA78-4159-95C5-19233D119B69}">
      <dgm:prSet/>
      <dgm:spPr/>
      <dgm:t>
        <a:bodyPr/>
        <a:lstStyle/>
        <a:p>
          <a:endParaRPr lang="en-US"/>
        </a:p>
      </dgm:t>
    </dgm:pt>
    <dgm:pt modelId="{9C84FDF0-7BA3-4499-9A56-DA033B2921BA}" type="sibTrans" cxnId="{A985C29B-DA78-4159-95C5-19233D119B69}">
      <dgm:prSet/>
      <dgm:spPr/>
      <dgm:t>
        <a:bodyPr/>
        <a:lstStyle/>
        <a:p>
          <a:endParaRPr lang="en-US"/>
        </a:p>
      </dgm:t>
    </dgm:pt>
    <dgm:pt modelId="{14DF2E9F-EB93-492F-BB92-D4122077C441}">
      <dgm:prSet/>
      <dgm:spPr/>
      <dgm:t>
        <a:bodyPr/>
        <a:lstStyle/>
        <a:p>
          <a:r>
            <a:rPr lang="en-CA" b="1"/>
            <a:t>Organize Data into Structured Format</a:t>
          </a:r>
          <a:endParaRPr lang="en-US"/>
        </a:p>
      </dgm:t>
    </dgm:pt>
    <dgm:pt modelId="{ACED0E47-2F06-41B8-AE69-40F742ABEDA9}" type="parTrans" cxnId="{D46F8E0C-A613-4517-907D-52160B8BB978}">
      <dgm:prSet/>
      <dgm:spPr/>
      <dgm:t>
        <a:bodyPr/>
        <a:lstStyle/>
        <a:p>
          <a:endParaRPr lang="en-US"/>
        </a:p>
      </dgm:t>
    </dgm:pt>
    <dgm:pt modelId="{F7F743BD-70DE-44E3-871A-7F5AF84384E0}" type="sibTrans" cxnId="{D46F8E0C-A613-4517-907D-52160B8BB978}">
      <dgm:prSet/>
      <dgm:spPr/>
      <dgm:t>
        <a:bodyPr/>
        <a:lstStyle/>
        <a:p>
          <a:endParaRPr lang="en-US"/>
        </a:p>
      </dgm:t>
    </dgm:pt>
    <dgm:pt modelId="{26F80646-89B1-440F-8BF7-C8562FDDB6EE}">
      <dgm:prSet/>
      <dgm:spPr/>
      <dgm:t>
        <a:bodyPr/>
        <a:lstStyle/>
        <a:p>
          <a:r>
            <a:rPr lang="en-CA"/>
            <a:t>Compile extracted data into lists or DataFrames for easier analysis.</a:t>
          </a:r>
          <a:endParaRPr lang="en-US"/>
        </a:p>
      </dgm:t>
    </dgm:pt>
    <dgm:pt modelId="{C43BC9E0-0031-48A3-BC0E-01CB5AC8548C}" type="parTrans" cxnId="{B92CEC0C-2415-467D-87C5-031B7BE3292C}">
      <dgm:prSet/>
      <dgm:spPr/>
      <dgm:t>
        <a:bodyPr/>
        <a:lstStyle/>
        <a:p>
          <a:endParaRPr lang="en-US"/>
        </a:p>
      </dgm:t>
    </dgm:pt>
    <dgm:pt modelId="{646B3BE3-8305-44B2-B3C1-59F1F8F25C76}" type="sibTrans" cxnId="{B92CEC0C-2415-467D-87C5-031B7BE3292C}">
      <dgm:prSet/>
      <dgm:spPr/>
      <dgm:t>
        <a:bodyPr/>
        <a:lstStyle/>
        <a:p>
          <a:endParaRPr lang="en-US"/>
        </a:p>
      </dgm:t>
    </dgm:pt>
    <dgm:pt modelId="{F8E04A78-351E-4FA9-9373-545F107CAD90}">
      <dgm:prSet/>
      <dgm:spPr/>
      <dgm:t>
        <a:bodyPr/>
        <a:lstStyle/>
        <a:p>
          <a:r>
            <a:rPr lang="en-CA" b="1"/>
            <a:t>Data Cleaning</a:t>
          </a:r>
          <a:endParaRPr lang="en-US"/>
        </a:p>
      </dgm:t>
    </dgm:pt>
    <dgm:pt modelId="{D374CF92-3DD2-41AC-9BFD-05C451D1B5F2}" type="parTrans" cxnId="{C7752C5A-5458-47B4-94E9-CDED0EE8FA3F}">
      <dgm:prSet/>
      <dgm:spPr/>
      <dgm:t>
        <a:bodyPr/>
        <a:lstStyle/>
        <a:p>
          <a:endParaRPr lang="en-US"/>
        </a:p>
      </dgm:t>
    </dgm:pt>
    <dgm:pt modelId="{49FB5F5E-2838-4974-8C03-8068BDCF0AFE}" type="sibTrans" cxnId="{C7752C5A-5458-47B4-94E9-CDED0EE8FA3F}">
      <dgm:prSet/>
      <dgm:spPr/>
      <dgm:t>
        <a:bodyPr/>
        <a:lstStyle/>
        <a:p>
          <a:endParaRPr lang="en-US"/>
        </a:p>
      </dgm:t>
    </dgm:pt>
    <dgm:pt modelId="{7B079622-7DBA-4A20-A1C2-3B998FB90174}">
      <dgm:prSet/>
      <dgm:spPr/>
      <dgm:t>
        <a:bodyPr/>
        <a:lstStyle/>
        <a:p>
          <a:r>
            <a:rPr lang="en-CA"/>
            <a:t>Perform necessary cleaning such as trimming whitespace and handling missing values.</a:t>
          </a:r>
          <a:endParaRPr lang="en-US"/>
        </a:p>
      </dgm:t>
    </dgm:pt>
    <dgm:pt modelId="{EE4D029B-26C8-4535-9F27-9EC92E23D641}" type="parTrans" cxnId="{7147CFCC-9555-4241-9952-01D34F95FA4B}">
      <dgm:prSet/>
      <dgm:spPr/>
      <dgm:t>
        <a:bodyPr/>
        <a:lstStyle/>
        <a:p>
          <a:endParaRPr lang="en-US"/>
        </a:p>
      </dgm:t>
    </dgm:pt>
    <dgm:pt modelId="{8A92DDBA-6337-4AA6-9DC1-261BE6F60485}" type="sibTrans" cxnId="{7147CFCC-9555-4241-9952-01D34F95FA4B}">
      <dgm:prSet/>
      <dgm:spPr/>
      <dgm:t>
        <a:bodyPr/>
        <a:lstStyle/>
        <a:p>
          <a:endParaRPr lang="en-US"/>
        </a:p>
      </dgm:t>
    </dgm:pt>
    <dgm:pt modelId="{F6EF6573-5A0A-4D3F-9626-EFD8C5033460}">
      <dgm:prSet/>
      <dgm:spPr/>
      <dgm:t>
        <a:bodyPr/>
        <a:lstStyle/>
        <a:p>
          <a:r>
            <a:rPr lang="en-CA" b="1"/>
            <a:t>Prepare Data for Analysis</a:t>
          </a:r>
          <a:endParaRPr lang="en-US"/>
        </a:p>
      </dgm:t>
    </dgm:pt>
    <dgm:pt modelId="{3A85F2AA-310A-487F-8709-B8CEA54709EE}" type="parTrans" cxnId="{F8AA02DF-97E5-4239-9AA5-8B6C1C9B0842}">
      <dgm:prSet/>
      <dgm:spPr/>
      <dgm:t>
        <a:bodyPr/>
        <a:lstStyle/>
        <a:p>
          <a:endParaRPr lang="en-US"/>
        </a:p>
      </dgm:t>
    </dgm:pt>
    <dgm:pt modelId="{20AE7750-1D17-40D1-9C33-F75C53987065}" type="sibTrans" cxnId="{F8AA02DF-97E5-4239-9AA5-8B6C1C9B0842}">
      <dgm:prSet/>
      <dgm:spPr/>
      <dgm:t>
        <a:bodyPr/>
        <a:lstStyle/>
        <a:p>
          <a:endParaRPr lang="en-US"/>
        </a:p>
      </dgm:t>
    </dgm:pt>
    <dgm:pt modelId="{8F014F00-813C-45EE-A743-D33D2D3F8D45}">
      <dgm:prSet/>
      <dgm:spPr/>
      <dgm:t>
        <a:bodyPr/>
        <a:lstStyle/>
        <a:p>
          <a:r>
            <a:rPr lang="en-CA"/>
            <a:t>Finalize the dataset for merging with API data or direct analysis.</a:t>
          </a:r>
          <a:endParaRPr lang="en-US"/>
        </a:p>
      </dgm:t>
    </dgm:pt>
    <dgm:pt modelId="{6657A9FA-AD0D-4F26-9CDA-28B7E1F8DFB9}" type="parTrans" cxnId="{4067E4EF-85D8-43A3-B3CF-CB83180F3285}">
      <dgm:prSet/>
      <dgm:spPr/>
      <dgm:t>
        <a:bodyPr/>
        <a:lstStyle/>
        <a:p>
          <a:endParaRPr lang="en-US"/>
        </a:p>
      </dgm:t>
    </dgm:pt>
    <dgm:pt modelId="{BFD87D55-AE30-46F1-BC23-25790EE5628E}" type="sibTrans" cxnId="{4067E4EF-85D8-43A3-B3CF-CB83180F3285}">
      <dgm:prSet/>
      <dgm:spPr/>
      <dgm:t>
        <a:bodyPr/>
        <a:lstStyle/>
        <a:p>
          <a:endParaRPr lang="en-US"/>
        </a:p>
      </dgm:t>
    </dgm:pt>
    <dgm:pt modelId="{9F92924A-B042-9740-B312-E18BA3576AF9}" type="pres">
      <dgm:prSet presAssocID="{CBDAAB03-A960-43FA-994F-115EDADECADA}" presName="Name0" presStyleCnt="0">
        <dgm:presLayoutVars>
          <dgm:dir/>
          <dgm:animLvl val="lvl"/>
          <dgm:resizeHandles val="exact"/>
        </dgm:presLayoutVars>
      </dgm:prSet>
      <dgm:spPr/>
    </dgm:pt>
    <dgm:pt modelId="{1CEF0D45-4244-7C4A-99DF-D5610FE877A2}" type="pres">
      <dgm:prSet presAssocID="{FEEC1EDF-D680-446E-9A8D-D935B5734295}" presName="linNode" presStyleCnt="0"/>
      <dgm:spPr/>
    </dgm:pt>
    <dgm:pt modelId="{11D1A482-C43D-9D4F-A66D-9BBC8CBDB423}" type="pres">
      <dgm:prSet presAssocID="{FEEC1EDF-D680-446E-9A8D-D935B5734295}" presName="parentText" presStyleLbl="node1" presStyleIdx="0" presStyleCnt="9">
        <dgm:presLayoutVars>
          <dgm:chMax val="1"/>
          <dgm:bulletEnabled val="1"/>
        </dgm:presLayoutVars>
      </dgm:prSet>
      <dgm:spPr/>
    </dgm:pt>
    <dgm:pt modelId="{2A139DD5-78D8-8345-B808-1B64F18185D6}" type="pres">
      <dgm:prSet presAssocID="{FEEC1EDF-D680-446E-9A8D-D935B5734295}" presName="descendantText" presStyleLbl="alignAccFollowNode1" presStyleIdx="0" presStyleCnt="9">
        <dgm:presLayoutVars>
          <dgm:bulletEnabled val="1"/>
        </dgm:presLayoutVars>
      </dgm:prSet>
      <dgm:spPr/>
    </dgm:pt>
    <dgm:pt modelId="{870770BB-671A-CC4B-B4F8-A60732963147}" type="pres">
      <dgm:prSet presAssocID="{EBCBD306-ACDC-4546-B390-C1E7ADF0BAA8}" presName="sp" presStyleCnt="0"/>
      <dgm:spPr/>
    </dgm:pt>
    <dgm:pt modelId="{A0EF7DC0-74E2-4345-996A-3221DB18D9E7}" type="pres">
      <dgm:prSet presAssocID="{FAB75D04-0D2C-4B6B-97B9-0CA7D1ABA579}" presName="linNode" presStyleCnt="0"/>
      <dgm:spPr/>
    </dgm:pt>
    <dgm:pt modelId="{70BF0BCD-92B4-5F4F-8FBC-66435868FD88}" type="pres">
      <dgm:prSet presAssocID="{FAB75D04-0D2C-4B6B-97B9-0CA7D1ABA579}" presName="parentText" presStyleLbl="node1" presStyleIdx="1" presStyleCnt="9">
        <dgm:presLayoutVars>
          <dgm:chMax val="1"/>
          <dgm:bulletEnabled val="1"/>
        </dgm:presLayoutVars>
      </dgm:prSet>
      <dgm:spPr/>
    </dgm:pt>
    <dgm:pt modelId="{C22C3C8B-0847-B442-925D-AB41A966A5C5}" type="pres">
      <dgm:prSet presAssocID="{FAB75D04-0D2C-4B6B-97B9-0CA7D1ABA579}" presName="descendantText" presStyleLbl="alignAccFollowNode1" presStyleIdx="1" presStyleCnt="9">
        <dgm:presLayoutVars>
          <dgm:bulletEnabled val="1"/>
        </dgm:presLayoutVars>
      </dgm:prSet>
      <dgm:spPr/>
    </dgm:pt>
    <dgm:pt modelId="{1B3A0A71-5702-DD41-8521-7F2367EBE194}" type="pres">
      <dgm:prSet presAssocID="{614DA051-B6B9-4BCF-A8B2-4FC1A167E2C4}" presName="sp" presStyleCnt="0"/>
      <dgm:spPr/>
    </dgm:pt>
    <dgm:pt modelId="{8C8C2DD4-7E25-2E4A-97FB-FC13DEA55387}" type="pres">
      <dgm:prSet presAssocID="{6D26C3D2-63A5-4735-AB45-8B971EC8820E}" presName="linNode" presStyleCnt="0"/>
      <dgm:spPr/>
    </dgm:pt>
    <dgm:pt modelId="{0DB7438B-7258-994F-9F0E-948D3819C582}" type="pres">
      <dgm:prSet presAssocID="{6D26C3D2-63A5-4735-AB45-8B971EC8820E}" presName="parentText" presStyleLbl="node1" presStyleIdx="2" presStyleCnt="9">
        <dgm:presLayoutVars>
          <dgm:chMax val="1"/>
          <dgm:bulletEnabled val="1"/>
        </dgm:presLayoutVars>
      </dgm:prSet>
      <dgm:spPr/>
    </dgm:pt>
    <dgm:pt modelId="{E48AD958-301A-694F-AB0C-A8A20B156DAF}" type="pres">
      <dgm:prSet presAssocID="{6D26C3D2-63A5-4735-AB45-8B971EC8820E}" presName="descendantText" presStyleLbl="alignAccFollowNode1" presStyleIdx="2" presStyleCnt="9">
        <dgm:presLayoutVars>
          <dgm:bulletEnabled val="1"/>
        </dgm:presLayoutVars>
      </dgm:prSet>
      <dgm:spPr/>
    </dgm:pt>
    <dgm:pt modelId="{4F821FA6-1FEC-884D-BFA7-6E2EED737B3F}" type="pres">
      <dgm:prSet presAssocID="{AC3A969D-50F5-475E-92EC-1BE9E3E81122}" presName="sp" presStyleCnt="0"/>
      <dgm:spPr/>
    </dgm:pt>
    <dgm:pt modelId="{5F14BFEF-9EE2-8C42-AF85-7692CF2D80C1}" type="pres">
      <dgm:prSet presAssocID="{C1006EEF-037C-4ADB-95F5-1D2AB2554F50}" presName="linNode" presStyleCnt="0"/>
      <dgm:spPr/>
    </dgm:pt>
    <dgm:pt modelId="{FEFF7099-0CC3-854D-A613-BCBF33E0A550}" type="pres">
      <dgm:prSet presAssocID="{C1006EEF-037C-4ADB-95F5-1D2AB2554F50}" presName="parentText" presStyleLbl="node1" presStyleIdx="3" presStyleCnt="9">
        <dgm:presLayoutVars>
          <dgm:chMax val="1"/>
          <dgm:bulletEnabled val="1"/>
        </dgm:presLayoutVars>
      </dgm:prSet>
      <dgm:spPr/>
    </dgm:pt>
    <dgm:pt modelId="{33513D88-CB19-0C4F-803B-306D8D251A26}" type="pres">
      <dgm:prSet presAssocID="{C1006EEF-037C-4ADB-95F5-1D2AB2554F50}" presName="descendantText" presStyleLbl="alignAccFollowNode1" presStyleIdx="3" presStyleCnt="9">
        <dgm:presLayoutVars>
          <dgm:bulletEnabled val="1"/>
        </dgm:presLayoutVars>
      </dgm:prSet>
      <dgm:spPr/>
    </dgm:pt>
    <dgm:pt modelId="{11CAA3E3-9767-844F-B975-FAD8E2E8D3EA}" type="pres">
      <dgm:prSet presAssocID="{EB607DAC-5AA1-458A-AA46-57034499585D}" presName="sp" presStyleCnt="0"/>
      <dgm:spPr/>
    </dgm:pt>
    <dgm:pt modelId="{A99909CC-5B27-234A-9AE4-A4EA712079BF}" type="pres">
      <dgm:prSet presAssocID="{3D6DF1C9-5F14-48EC-A839-1A374293950C}" presName="linNode" presStyleCnt="0"/>
      <dgm:spPr/>
    </dgm:pt>
    <dgm:pt modelId="{0944CE75-ACE4-1945-B5C1-F5383CB3EC67}" type="pres">
      <dgm:prSet presAssocID="{3D6DF1C9-5F14-48EC-A839-1A374293950C}" presName="parentText" presStyleLbl="node1" presStyleIdx="4" presStyleCnt="9">
        <dgm:presLayoutVars>
          <dgm:chMax val="1"/>
          <dgm:bulletEnabled val="1"/>
        </dgm:presLayoutVars>
      </dgm:prSet>
      <dgm:spPr/>
    </dgm:pt>
    <dgm:pt modelId="{C486138A-5938-374B-944B-24A469480681}" type="pres">
      <dgm:prSet presAssocID="{3D6DF1C9-5F14-48EC-A839-1A374293950C}" presName="descendantText" presStyleLbl="alignAccFollowNode1" presStyleIdx="4" presStyleCnt="9">
        <dgm:presLayoutVars>
          <dgm:bulletEnabled val="1"/>
        </dgm:presLayoutVars>
      </dgm:prSet>
      <dgm:spPr/>
    </dgm:pt>
    <dgm:pt modelId="{D7EFF816-5675-384F-8DBC-82A82F91AA71}" type="pres">
      <dgm:prSet presAssocID="{6EA83D2B-7761-4396-86A1-162C41D1D456}" presName="sp" presStyleCnt="0"/>
      <dgm:spPr/>
    </dgm:pt>
    <dgm:pt modelId="{6CDD25A3-0E48-294F-A0A0-1502EA1E1FE1}" type="pres">
      <dgm:prSet presAssocID="{D69EA980-59EB-4F6F-AEEC-3CF7C227921E}" presName="linNode" presStyleCnt="0"/>
      <dgm:spPr/>
    </dgm:pt>
    <dgm:pt modelId="{44F6F381-5662-3340-9D60-2F906B7F659A}" type="pres">
      <dgm:prSet presAssocID="{D69EA980-59EB-4F6F-AEEC-3CF7C227921E}" presName="parentText" presStyleLbl="node1" presStyleIdx="5" presStyleCnt="9">
        <dgm:presLayoutVars>
          <dgm:chMax val="1"/>
          <dgm:bulletEnabled val="1"/>
        </dgm:presLayoutVars>
      </dgm:prSet>
      <dgm:spPr/>
    </dgm:pt>
    <dgm:pt modelId="{92750820-BBFE-1349-B6B4-98D07513D535}" type="pres">
      <dgm:prSet presAssocID="{D69EA980-59EB-4F6F-AEEC-3CF7C227921E}" presName="descendantText" presStyleLbl="alignAccFollowNode1" presStyleIdx="5" presStyleCnt="9">
        <dgm:presLayoutVars>
          <dgm:bulletEnabled val="1"/>
        </dgm:presLayoutVars>
      </dgm:prSet>
      <dgm:spPr/>
    </dgm:pt>
    <dgm:pt modelId="{61C7A1BD-4166-2342-8562-A8901C2060D9}" type="pres">
      <dgm:prSet presAssocID="{8D2CB058-F3AD-49C5-980C-170A4899C2B5}" presName="sp" presStyleCnt="0"/>
      <dgm:spPr/>
    </dgm:pt>
    <dgm:pt modelId="{8EE8F611-3E66-1148-B489-55D2F5F2F966}" type="pres">
      <dgm:prSet presAssocID="{14DF2E9F-EB93-492F-BB92-D4122077C441}" presName="linNode" presStyleCnt="0"/>
      <dgm:spPr/>
    </dgm:pt>
    <dgm:pt modelId="{B1587870-6F68-2449-9A79-561932AD8341}" type="pres">
      <dgm:prSet presAssocID="{14DF2E9F-EB93-492F-BB92-D4122077C441}" presName="parentText" presStyleLbl="node1" presStyleIdx="6" presStyleCnt="9">
        <dgm:presLayoutVars>
          <dgm:chMax val="1"/>
          <dgm:bulletEnabled val="1"/>
        </dgm:presLayoutVars>
      </dgm:prSet>
      <dgm:spPr/>
    </dgm:pt>
    <dgm:pt modelId="{C7DDE35A-ABE2-1F47-A911-33380DB369D5}" type="pres">
      <dgm:prSet presAssocID="{14DF2E9F-EB93-492F-BB92-D4122077C441}" presName="descendantText" presStyleLbl="alignAccFollowNode1" presStyleIdx="6" presStyleCnt="9">
        <dgm:presLayoutVars>
          <dgm:bulletEnabled val="1"/>
        </dgm:presLayoutVars>
      </dgm:prSet>
      <dgm:spPr/>
    </dgm:pt>
    <dgm:pt modelId="{E8DD0732-A6B6-0841-9C96-C8B2A037B524}" type="pres">
      <dgm:prSet presAssocID="{F7F743BD-70DE-44E3-871A-7F5AF84384E0}" presName="sp" presStyleCnt="0"/>
      <dgm:spPr/>
    </dgm:pt>
    <dgm:pt modelId="{6791D6E5-51F8-C64E-8F1F-608256441C97}" type="pres">
      <dgm:prSet presAssocID="{F8E04A78-351E-4FA9-9373-545F107CAD90}" presName="linNode" presStyleCnt="0"/>
      <dgm:spPr/>
    </dgm:pt>
    <dgm:pt modelId="{55EF5A47-B149-9446-81D2-0ABDBB9D28B8}" type="pres">
      <dgm:prSet presAssocID="{F8E04A78-351E-4FA9-9373-545F107CAD90}" presName="parentText" presStyleLbl="node1" presStyleIdx="7" presStyleCnt="9">
        <dgm:presLayoutVars>
          <dgm:chMax val="1"/>
          <dgm:bulletEnabled val="1"/>
        </dgm:presLayoutVars>
      </dgm:prSet>
      <dgm:spPr/>
    </dgm:pt>
    <dgm:pt modelId="{89C67A7F-B070-A84B-952F-2A5CD7C9D1BB}" type="pres">
      <dgm:prSet presAssocID="{F8E04A78-351E-4FA9-9373-545F107CAD90}" presName="descendantText" presStyleLbl="alignAccFollowNode1" presStyleIdx="7" presStyleCnt="9">
        <dgm:presLayoutVars>
          <dgm:bulletEnabled val="1"/>
        </dgm:presLayoutVars>
      </dgm:prSet>
      <dgm:spPr/>
    </dgm:pt>
    <dgm:pt modelId="{9627D18A-7356-B64A-83D9-7F3961E446D2}" type="pres">
      <dgm:prSet presAssocID="{49FB5F5E-2838-4974-8C03-8068BDCF0AFE}" presName="sp" presStyleCnt="0"/>
      <dgm:spPr/>
    </dgm:pt>
    <dgm:pt modelId="{43FD1262-27A3-464A-BFDC-3D67ACE5C58F}" type="pres">
      <dgm:prSet presAssocID="{F6EF6573-5A0A-4D3F-9626-EFD8C5033460}" presName="linNode" presStyleCnt="0"/>
      <dgm:spPr/>
    </dgm:pt>
    <dgm:pt modelId="{BCCF93F8-B1DB-054A-A7AF-6E539212EAAA}" type="pres">
      <dgm:prSet presAssocID="{F6EF6573-5A0A-4D3F-9626-EFD8C5033460}" presName="parentText" presStyleLbl="node1" presStyleIdx="8" presStyleCnt="9">
        <dgm:presLayoutVars>
          <dgm:chMax val="1"/>
          <dgm:bulletEnabled val="1"/>
        </dgm:presLayoutVars>
      </dgm:prSet>
      <dgm:spPr/>
    </dgm:pt>
    <dgm:pt modelId="{CA7FE440-2579-EC44-ABD5-F4E420DC0821}" type="pres">
      <dgm:prSet presAssocID="{F6EF6573-5A0A-4D3F-9626-EFD8C5033460}" presName="descendantText" presStyleLbl="alignAccFollowNode1" presStyleIdx="8" presStyleCnt="9">
        <dgm:presLayoutVars>
          <dgm:bulletEnabled val="1"/>
        </dgm:presLayoutVars>
      </dgm:prSet>
      <dgm:spPr/>
    </dgm:pt>
  </dgm:ptLst>
  <dgm:cxnLst>
    <dgm:cxn modelId="{2F60A906-7941-9E44-A4E3-6374D302DACB}" type="presOf" srcId="{F13E42A2-4EA7-45FC-B756-51FA8A3D79B2}" destId="{C22C3C8B-0847-B442-925D-AB41A966A5C5}" srcOrd="0" destOrd="0" presId="urn:microsoft.com/office/officeart/2005/8/layout/vList5"/>
    <dgm:cxn modelId="{82846F08-06C3-469D-84AE-AF37A9AACD14}" srcId="{CBDAAB03-A960-43FA-994F-115EDADECADA}" destId="{6D26C3D2-63A5-4735-AB45-8B971EC8820E}" srcOrd="2" destOrd="0" parTransId="{5F683253-89F3-4D9E-8A37-08788E4587B7}" sibTransId="{AC3A969D-50F5-475E-92EC-1BE9E3E81122}"/>
    <dgm:cxn modelId="{D46F8E0C-A613-4517-907D-52160B8BB978}" srcId="{CBDAAB03-A960-43FA-994F-115EDADECADA}" destId="{14DF2E9F-EB93-492F-BB92-D4122077C441}" srcOrd="6" destOrd="0" parTransId="{ACED0E47-2F06-41B8-AE69-40F742ABEDA9}" sibTransId="{F7F743BD-70DE-44E3-871A-7F5AF84384E0}"/>
    <dgm:cxn modelId="{B92CEC0C-2415-467D-87C5-031B7BE3292C}" srcId="{14DF2E9F-EB93-492F-BB92-D4122077C441}" destId="{26F80646-89B1-440F-8BF7-C8562FDDB6EE}" srcOrd="0" destOrd="0" parTransId="{C43BC9E0-0031-48A3-BC0E-01CB5AC8548C}" sibTransId="{646B3BE3-8305-44B2-B3C1-59F1F8F25C76}"/>
    <dgm:cxn modelId="{F097BA0F-A0BE-C945-89C5-9B2B3F1317AC}" type="presOf" srcId="{14DF2E9F-EB93-492F-BB92-D4122077C441}" destId="{B1587870-6F68-2449-9A79-561932AD8341}" srcOrd="0" destOrd="0" presId="urn:microsoft.com/office/officeart/2005/8/layout/vList5"/>
    <dgm:cxn modelId="{16A93D13-7D34-A841-9A46-16F7A0A3ECCB}" type="presOf" srcId="{C1006EEF-037C-4ADB-95F5-1D2AB2554F50}" destId="{FEFF7099-0CC3-854D-A613-BCBF33E0A550}" srcOrd="0" destOrd="0" presId="urn:microsoft.com/office/officeart/2005/8/layout/vList5"/>
    <dgm:cxn modelId="{7710041B-51C8-CA49-B23A-0DE52E3D82F7}" type="presOf" srcId="{94D6B79F-3F29-45A1-BB32-529501396AAC}" destId="{C486138A-5938-374B-944B-24A469480681}" srcOrd="0" destOrd="0" presId="urn:microsoft.com/office/officeart/2005/8/layout/vList5"/>
    <dgm:cxn modelId="{B3BF6B22-5329-8D49-9050-5E7A84F47F99}" type="presOf" srcId="{F6EF6573-5A0A-4D3F-9626-EFD8C5033460}" destId="{BCCF93F8-B1DB-054A-A7AF-6E539212EAAA}" srcOrd="0" destOrd="0" presId="urn:microsoft.com/office/officeart/2005/8/layout/vList5"/>
    <dgm:cxn modelId="{C3195D23-1EF3-F84D-AA52-D1923A2636B2}" type="presOf" srcId="{6C6BC317-0ABD-45D6-89E5-5D4D2CD72206}" destId="{2A139DD5-78D8-8345-B808-1B64F18185D6}" srcOrd="0" destOrd="0" presId="urn:microsoft.com/office/officeart/2005/8/layout/vList5"/>
    <dgm:cxn modelId="{C3E34D31-69FD-9E44-8FB6-92B6A73957C8}" type="presOf" srcId="{3D6DF1C9-5F14-48EC-A839-1A374293950C}" destId="{0944CE75-ACE4-1945-B5C1-F5383CB3EC67}" srcOrd="0" destOrd="0" presId="urn:microsoft.com/office/officeart/2005/8/layout/vList5"/>
    <dgm:cxn modelId="{33EE4A34-1B3A-4856-AE9D-9F4DB081615E}" srcId="{CBDAAB03-A960-43FA-994F-115EDADECADA}" destId="{C1006EEF-037C-4ADB-95F5-1D2AB2554F50}" srcOrd="3" destOrd="0" parTransId="{5CAA22B6-F9D9-4D8F-9CC8-6A39348C1934}" sibTransId="{EB607DAC-5AA1-458A-AA46-57034499585D}"/>
    <dgm:cxn modelId="{9E8C783A-DE86-C941-B68E-C48F28A27553}" type="presOf" srcId="{459CBD72-0DAC-4B7B-9739-47B48BD30C44}" destId="{E48AD958-301A-694F-AB0C-A8A20B156DAF}" srcOrd="0" destOrd="0" presId="urn:microsoft.com/office/officeart/2005/8/layout/vList5"/>
    <dgm:cxn modelId="{55833C3E-F9FD-4EB3-A163-9AF10D53E7E8}" srcId="{CBDAAB03-A960-43FA-994F-115EDADECADA}" destId="{FAB75D04-0D2C-4B6B-97B9-0CA7D1ABA579}" srcOrd="1" destOrd="0" parTransId="{A88D61FF-46A7-4B31-9E43-4339E26B130A}" sibTransId="{614DA051-B6B9-4BCF-A8B2-4FC1A167E2C4}"/>
    <dgm:cxn modelId="{A5483F41-A061-8E4C-A2AC-3BA950FD5D43}" type="presOf" srcId="{CBDAAB03-A960-43FA-994F-115EDADECADA}" destId="{9F92924A-B042-9740-B312-E18BA3576AF9}" srcOrd="0" destOrd="0" presId="urn:microsoft.com/office/officeart/2005/8/layout/vList5"/>
    <dgm:cxn modelId="{BB60F650-71D3-46DC-ACE5-395F03998E54}" srcId="{CBDAAB03-A960-43FA-994F-115EDADECADA}" destId="{D69EA980-59EB-4F6F-AEEC-3CF7C227921E}" srcOrd="5" destOrd="0" parTransId="{04ED7E30-27A1-4A7A-A415-E0D1477BC6C5}" sibTransId="{8D2CB058-F3AD-49C5-980C-170A4899C2B5}"/>
    <dgm:cxn modelId="{588E5555-C2F2-D741-988B-D0BBAB25213C}" type="presOf" srcId="{6D26C3D2-63A5-4735-AB45-8B971EC8820E}" destId="{0DB7438B-7258-994F-9F0E-948D3819C582}" srcOrd="0" destOrd="0" presId="urn:microsoft.com/office/officeart/2005/8/layout/vList5"/>
    <dgm:cxn modelId="{C7752C5A-5458-47B4-94E9-CDED0EE8FA3F}" srcId="{CBDAAB03-A960-43FA-994F-115EDADECADA}" destId="{F8E04A78-351E-4FA9-9373-545F107CAD90}" srcOrd="7" destOrd="0" parTransId="{D374CF92-3DD2-41AC-9BFD-05C451D1B5F2}" sibTransId="{49FB5F5E-2838-4974-8C03-8068BDCF0AFE}"/>
    <dgm:cxn modelId="{39780A6F-A26D-7E49-893B-D4476F82F613}" type="presOf" srcId="{E792A9A3-340E-4FAD-907C-48C3E5185EE2}" destId="{33513D88-CB19-0C4F-803B-306D8D251A26}" srcOrd="0" destOrd="0" presId="urn:microsoft.com/office/officeart/2005/8/layout/vList5"/>
    <dgm:cxn modelId="{AC85CB74-220F-754D-88E9-CDCBD23C2644}" type="presOf" srcId="{8F014F00-813C-45EE-A743-D33D2D3F8D45}" destId="{CA7FE440-2579-EC44-ABD5-F4E420DC0821}" srcOrd="0" destOrd="0" presId="urn:microsoft.com/office/officeart/2005/8/layout/vList5"/>
    <dgm:cxn modelId="{6515F577-4481-4CB2-9B72-27DB215F69D2}" srcId="{CBDAAB03-A960-43FA-994F-115EDADECADA}" destId="{3D6DF1C9-5F14-48EC-A839-1A374293950C}" srcOrd="4" destOrd="0" parTransId="{161B0FEF-F8F9-4ED7-B797-4E7073D0C073}" sibTransId="{6EA83D2B-7761-4396-86A1-162C41D1D456}"/>
    <dgm:cxn modelId="{ACDF3D81-B5B1-1A4D-AB13-5EF820F71A04}" type="presOf" srcId="{D69EA980-59EB-4F6F-AEEC-3CF7C227921E}" destId="{44F6F381-5662-3340-9D60-2F906B7F659A}" srcOrd="0" destOrd="0" presId="urn:microsoft.com/office/officeart/2005/8/layout/vList5"/>
    <dgm:cxn modelId="{11142B84-052F-D54F-8692-9E01588D7607}" type="presOf" srcId="{814B4B08-2AD6-49CF-B2DC-53F10F3C4E25}" destId="{92750820-BBFE-1349-B6B4-98D07513D535}" srcOrd="0" destOrd="0" presId="urn:microsoft.com/office/officeart/2005/8/layout/vList5"/>
    <dgm:cxn modelId="{4368DB88-153B-4395-86FB-A79264A1CC50}" srcId="{3D6DF1C9-5F14-48EC-A839-1A374293950C}" destId="{94D6B79F-3F29-45A1-BB32-529501396AAC}" srcOrd="0" destOrd="0" parTransId="{6ECBB76B-7458-4D4A-8FC9-E14BA4EE68C9}" sibTransId="{2194DA6F-24DB-4C7C-B48C-96B4E93A7E12}"/>
    <dgm:cxn modelId="{E7F2D197-FB5E-479F-BEE6-74C777B18F8C}" srcId="{C1006EEF-037C-4ADB-95F5-1D2AB2554F50}" destId="{E792A9A3-340E-4FAD-907C-48C3E5185EE2}" srcOrd="0" destOrd="0" parTransId="{E0AFC8DA-6CAC-4A11-B939-003220E211BE}" sibTransId="{F1CD6C10-FB73-4B9C-8EFE-2CAFA2E6E3D5}"/>
    <dgm:cxn modelId="{27C3359B-B6A9-4340-8C4A-50D7D61B0AC5}" type="presOf" srcId="{FEEC1EDF-D680-446E-9A8D-D935B5734295}" destId="{11D1A482-C43D-9D4F-A66D-9BBC8CBDB423}" srcOrd="0" destOrd="0" presId="urn:microsoft.com/office/officeart/2005/8/layout/vList5"/>
    <dgm:cxn modelId="{A285599B-19EE-40B9-8164-4DF5797D8199}" srcId="{CBDAAB03-A960-43FA-994F-115EDADECADA}" destId="{FEEC1EDF-D680-446E-9A8D-D935B5734295}" srcOrd="0" destOrd="0" parTransId="{D6851E35-8C2E-4275-AF10-7C12EB309D48}" sibTransId="{EBCBD306-ACDC-4546-B390-C1E7ADF0BAA8}"/>
    <dgm:cxn modelId="{A985C29B-DA78-4159-95C5-19233D119B69}" srcId="{D69EA980-59EB-4F6F-AEEC-3CF7C227921E}" destId="{814B4B08-2AD6-49CF-B2DC-53F10F3C4E25}" srcOrd="0" destOrd="0" parTransId="{73CB1691-07F0-41F4-B38F-98C10BFAAF36}" sibTransId="{9C84FDF0-7BA3-4499-9A56-DA033B2921BA}"/>
    <dgm:cxn modelId="{D227B39D-B5B7-9949-AC6C-A1CCAD0398C9}" type="presOf" srcId="{FAB75D04-0D2C-4B6B-97B9-0CA7D1ABA579}" destId="{70BF0BCD-92B4-5F4F-8FBC-66435868FD88}" srcOrd="0" destOrd="0" presId="urn:microsoft.com/office/officeart/2005/8/layout/vList5"/>
    <dgm:cxn modelId="{965759A8-1CEA-4A6C-8946-89CDD9CF8287}" srcId="{FEEC1EDF-D680-446E-9A8D-D935B5734295}" destId="{6C6BC317-0ABD-45D6-89E5-5D4D2CD72206}" srcOrd="0" destOrd="0" parTransId="{B32350D6-6535-4A5D-968A-82CDA09262EF}" sibTransId="{76A0D3DA-6BAC-4441-8C3A-AB060CB1D572}"/>
    <dgm:cxn modelId="{80DB9EA9-3393-4CC4-AFBB-26BAC3129A45}" srcId="{6D26C3D2-63A5-4735-AB45-8B971EC8820E}" destId="{459CBD72-0DAC-4B7B-9739-47B48BD30C44}" srcOrd="0" destOrd="0" parTransId="{43A746EA-2E3F-4A8F-AF7D-83B875AEFF43}" sibTransId="{D89E591E-1BAD-4754-8B23-49BE3F47D7CD}"/>
    <dgm:cxn modelId="{7147CFCC-9555-4241-9952-01D34F95FA4B}" srcId="{F8E04A78-351E-4FA9-9373-545F107CAD90}" destId="{7B079622-7DBA-4A20-A1C2-3B998FB90174}" srcOrd="0" destOrd="0" parTransId="{EE4D029B-26C8-4535-9F27-9EC92E23D641}" sibTransId="{8A92DDBA-6337-4AA6-9DC1-261BE6F60485}"/>
    <dgm:cxn modelId="{F8AA02DF-97E5-4239-9AA5-8B6C1C9B0842}" srcId="{CBDAAB03-A960-43FA-994F-115EDADECADA}" destId="{F6EF6573-5A0A-4D3F-9626-EFD8C5033460}" srcOrd="8" destOrd="0" parTransId="{3A85F2AA-310A-487F-8709-B8CEA54709EE}" sibTransId="{20AE7750-1D17-40D1-9C33-F75C53987065}"/>
    <dgm:cxn modelId="{249B13E2-EDC2-5744-8F68-1634695E2810}" type="presOf" srcId="{26F80646-89B1-440F-8BF7-C8562FDDB6EE}" destId="{C7DDE35A-ABE2-1F47-A911-33380DB369D5}" srcOrd="0" destOrd="0" presId="urn:microsoft.com/office/officeart/2005/8/layout/vList5"/>
    <dgm:cxn modelId="{E3C053E5-94BA-0D45-9BE1-B36B3AB40C15}" type="presOf" srcId="{7B079622-7DBA-4A20-A1C2-3B998FB90174}" destId="{89C67A7F-B070-A84B-952F-2A5CD7C9D1BB}" srcOrd="0" destOrd="0" presId="urn:microsoft.com/office/officeart/2005/8/layout/vList5"/>
    <dgm:cxn modelId="{55B9DEEA-75E3-4E6E-8A00-FC6A19B89699}" srcId="{FAB75D04-0D2C-4B6B-97B9-0CA7D1ABA579}" destId="{F13E42A2-4EA7-45FC-B756-51FA8A3D79B2}" srcOrd="0" destOrd="0" parTransId="{65DDEDBB-AF4D-46B5-B3F0-E7C66A8ACA18}" sibTransId="{FB5A9878-04D2-4936-893C-40E5EB1B0562}"/>
    <dgm:cxn modelId="{4067E4EF-85D8-43A3-B3CF-CB83180F3285}" srcId="{F6EF6573-5A0A-4D3F-9626-EFD8C5033460}" destId="{8F014F00-813C-45EE-A743-D33D2D3F8D45}" srcOrd="0" destOrd="0" parTransId="{6657A9FA-AD0D-4F26-9CDA-28B7E1F8DFB9}" sibTransId="{BFD87D55-AE30-46F1-BC23-25790EE5628E}"/>
    <dgm:cxn modelId="{A31B0DF1-8107-E141-AA8F-89A3EF17FE43}" type="presOf" srcId="{F8E04A78-351E-4FA9-9373-545F107CAD90}" destId="{55EF5A47-B149-9446-81D2-0ABDBB9D28B8}" srcOrd="0" destOrd="0" presId="urn:microsoft.com/office/officeart/2005/8/layout/vList5"/>
    <dgm:cxn modelId="{8349B894-A64F-1A49-B959-158E015574EE}" type="presParOf" srcId="{9F92924A-B042-9740-B312-E18BA3576AF9}" destId="{1CEF0D45-4244-7C4A-99DF-D5610FE877A2}" srcOrd="0" destOrd="0" presId="urn:microsoft.com/office/officeart/2005/8/layout/vList5"/>
    <dgm:cxn modelId="{72EA6344-21DC-4346-A2F4-039633BE2FFA}" type="presParOf" srcId="{1CEF0D45-4244-7C4A-99DF-D5610FE877A2}" destId="{11D1A482-C43D-9D4F-A66D-9BBC8CBDB423}" srcOrd="0" destOrd="0" presId="urn:microsoft.com/office/officeart/2005/8/layout/vList5"/>
    <dgm:cxn modelId="{DD13CD31-06A1-1F48-A446-E60F5A579F67}" type="presParOf" srcId="{1CEF0D45-4244-7C4A-99DF-D5610FE877A2}" destId="{2A139DD5-78D8-8345-B808-1B64F18185D6}" srcOrd="1" destOrd="0" presId="urn:microsoft.com/office/officeart/2005/8/layout/vList5"/>
    <dgm:cxn modelId="{5538A0E3-F9E0-1144-A36A-9A017E3C3E0D}" type="presParOf" srcId="{9F92924A-B042-9740-B312-E18BA3576AF9}" destId="{870770BB-671A-CC4B-B4F8-A60732963147}" srcOrd="1" destOrd="0" presId="urn:microsoft.com/office/officeart/2005/8/layout/vList5"/>
    <dgm:cxn modelId="{9FC15C8B-D9A2-C348-8270-DAE733CF799A}" type="presParOf" srcId="{9F92924A-B042-9740-B312-E18BA3576AF9}" destId="{A0EF7DC0-74E2-4345-996A-3221DB18D9E7}" srcOrd="2" destOrd="0" presId="urn:microsoft.com/office/officeart/2005/8/layout/vList5"/>
    <dgm:cxn modelId="{59F36D28-007C-BC4A-B93B-4CC9211AAAB2}" type="presParOf" srcId="{A0EF7DC0-74E2-4345-996A-3221DB18D9E7}" destId="{70BF0BCD-92B4-5F4F-8FBC-66435868FD88}" srcOrd="0" destOrd="0" presId="urn:microsoft.com/office/officeart/2005/8/layout/vList5"/>
    <dgm:cxn modelId="{415BFF4F-BF8E-C642-A705-73862BE8F8BA}" type="presParOf" srcId="{A0EF7DC0-74E2-4345-996A-3221DB18D9E7}" destId="{C22C3C8B-0847-B442-925D-AB41A966A5C5}" srcOrd="1" destOrd="0" presId="urn:microsoft.com/office/officeart/2005/8/layout/vList5"/>
    <dgm:cxn modelId="{E9112142-2397-8340-9E6E-18612B09B740}" type="presParOf" srcId="{9F92924A-B042-9740-B312-E18BA3576AF9}" destId="{1B3A0A71-5702-DD41-8521-7F2367EBE194}" srcOrd="3" destOrd="0" presId="urn:microsoft.com/office/officeart/2005/8/layout/vList5"/>
    <dgm:cxn modelId="{F7CF76E4-BCBC-9848-9369-E6229930B5B3}" type="presParOf" srcId="{9F92924A-B042-9740-B312-E18BA3576AF9}" destId="{8C8C2DD4-7E25-2E4A-97FB-FC13DEA55387}" srcOrd="4" destOrd="0" presId="urn:microsoft.com/office/officeart/2005/8/layout/vList5"/>
    <dgm:cxn modelId="{326108C8-D9D5-954F-A910-D69901058333}" type="presParOf" srcId="{8C8C2DD4-7E25-2E4A-97FB-FC13DEA55387}" destId="{0DB7438B-7258-994F-9F0E-948D3819C582}" srcOrd="0" destOrd="0" presId="urn:microsoft.com/office/officeart/2005/8/layout/vList5"/>
    <dgm:cxn modelId="{26256893-5537-684D-B107-6FB341D62511}" type="presParOf" srcId="{8C8C2DD4-7E25-2E4A-97FB-FC13DEA55387}" destId="{E48AD958-301A-694F-AB0C-A8A20B156DAF}" srcOrd="1" destOrd="0" presId="urn:microsoft.com/office/officeart/2005/8/layout/vList5"/>
    <dgm:cxn modelId="{E93D1FBD-33B1-9B43-BFF3-2803FDBA62BD}" type="presParOf" srcId="{9F92924A-B042-9740-B312-E18BA3576AF9}" destId="{4F821FA6-1FEC-884D-BFA7-6E2EED737B3F}" srcOrd="5" destOrd="0" presId="urn:microsoft.com/office/officeart/2005/8/layout/vList5"/>
    <dgm:cxn modelId="{B59DA870-47BF-5544-A9CD-E094BA7BC8CF}" type="presParOf" srcId="{9F92924A-B042-9740-B312-E18BA3576AF9}" destId="{5F14BFEF-9EE2-8C42-AF85-7692CF2D80C1}" srcOrd="6" destOrd="0" presId="urn:microsoft.com/office/officeart/2005/8/layout/vList5"/>
    <dgm:cxn modelId="{45ADD9A7-FE00-7D41-A99C-1410473C2A1D}" type="presParOf" srcId="{5F14BFEF-9EE2-8C42-AF85-7692CF2D80C1}" destId="{FEFF7099-0CC3-854D-A613-BCBF33E0A550}" srcOrd="0" destOrd="0" presId="urn:microsoft.com/office/officeart/2005/8/layout/vList5"/>
    <dgm:cxn modelId="{960DB7C4-026B-874C-A7DD-C51BC2CF2E96}" type="presParOf" srcId="{5F14BFEF-9EE2-8C42-AF85-7692CF2D80C1}" destId="{33513D88-CB19-0C4F-803B-306D8D251A26}" srcOrd="1" destOrd="0" presId="urn:microsoft.com/office/officeart/2005/8/layout/vList5"/>
    <dgm:cxn modelId="{19E1D9AF-15FC-2347-97BA-FFDC4A46B64F}" type="presParOf" srcId="{9F92924A-B042-9740-B312-E18BA3576AF9}" destId="{11CAA3E3-9767-844F-B975-FAD8E2E8D3EA}" srcOrd="7" destOrd="0" presId="urn:microsoft.com/office/officeart/2005/8/layout/vList5"/>
    <dgm:cxn modelId="{7057C0FC-E49F-A142-848A-277F88835302}" type="presParOf" srcId="{9F92924A-B042-9740-B312-E18BA3576AF9}" destId="{A99909CC-5B27-234A-9AE4-A4EA712079BF}" srcOrd="8" destOrd="0" presId="urn:microsoft.com/office/officeart/2005/8/layout/vList5"/>
    <dgm:cxn modelId="{9B6DFA3B-D709-CD4B-B74D-414D30F7B37C}" type="presParOf" srcId="{A99909CC-5B27-234A-9AE4-A4EA712079BF}" destId="{0944CE75-ACE4-1945-B5C1-F5383CB3EC67}" srcOrd="0" destOrd="0" presId="urn:microsoft.com/office/officeart/2005/8/layout/vList5"/>
    <dgm:cxn modelId="{729B7D33-620E-274F-BCFF-5B9307955B82}" type="presParOf" srcId="{A99909CC-5B27-234A-9AE4-A4EA712079BF}" destId="{C486138A-5938-374B-944B-24A469480681}" srcOrd="1" destOrd="0" presId="urn:microsoft.com/office/officeart/2005/8/layout/vList5"/>
    <dgm:cxn modelId="{C051BB05-67F3-8548-BFF4-73583BAB049E}" type="presParOf" srcId="{9F92924A-B042-9740-B312-E18BA3576AF9}" destId="{D7EFF816-5675-384F-8DBC-82A82F91AA71}" srcOrd="9" destOrd="0" presId="urn:microsoft.com/office/officeart/2005/8/layout/vList5"/>
    <dgm:cxn modelId="{AD81A4F7-7AB1-FE47-B2C0-92A37713DC95}" type="presParOf" srcId="{9F92924A-B042-9740-B312-E18BA3576AF9}" destId="{6CDD25A3-0E48-294F-A0A0-1502EA1E1FE1}" srcOrd="10" destOrd="0" presId="urn:microsoft.com/office/officeart/2005/8/layout/vList5"/>
    <dgm:cxn modelId="{38775493-16F2-7949-9C8A-288FE0D3FD46}" type="presParOf" srcId="{6CDD25A3-0E48-294F-A0A0-1502EA1E1FE1}" destId="{44F6F381-5662-3340-9D60-2F906B7F659A}" srcOrd="0" destOrd="0" presId="urn:microsoft.com/office/officeart/2005/8/layout/vList5"/>
    <dgm:cxn modelId="{B7B7FC41-09AA-4D43-A40D-C784533B731E}" type="presParOf" srcId="{6CDD25A3-0E48-294F-A0A0-1502EA1E1FE1}" destId="{92750820-BBFE-1349-B6B4-98D07513D535}" srcOrd="1" destOrd="0" presId="urn:microsoft.com/office/officeart/2005/8/layout/vList5"/>
    <dgm:cxn modelId="{CF770D47-D57A-B641-A2BE-5CA3003E095B}" type="presParOf" srcId="{9F92924A-B042-9740-B312-E18BA3576AF9}" destId="{61C7A1BD-4166-2342-8562-A8901C2060D9}" srcOrd="11" destOrd="0" presId="urn:microsoft.com/office/officeart/2005/8/layout/vList5"/>
    <dgm:cxn modelId="{581DC173-2909-DF47-A9B5-4C5BC541CEB1}" type="presParOf" srcId="{9F92924A-B042-9740-B312-E18BA3576AF9}" destId="{8EE8F611-3E66-1148-B489-55D2F5F2F966}" srcOrd="12" destOrd="0" presId="urn:microsoft.com/office/officeart/2005/8/layout/vList5"/>
    <dgm:cxn modelId="{E65C0CBD-D7DE-B048-8FE5-F761BC7C64F2}" type="presParOf" srcId="{8EE8F611-3E66-1148-B489-55D2F5F2F966}" destId="{B1587870-6F68-2449-9A79-561932AD8341}" srcOrd="0" destOrd="0" presId="urn:microsoft.com/office/officeart/2005/8/layout/vList5"/>
    <dgm:cxn modelId="{DA3BEDFF-D99C-B149-B7EF-B0D46E3AC261}" type="presParOf" srcId="{8EE8F611-3E66-1148-B489-55D2F5F2F966}" destId="{C7DDE35A-ABE2-1F47-A911-33380DB369D5}" srcOrd="1" destOrd="0" presId="urn:microsoft.com/office/officeart/2005/8/layout/vList5"/>
    <dgm:cxn modelId="{641D3BD2-959F-E146-B8DF-56E2BDD36DF2}" type="presParOf" srcId="{9F92924A-B042-9740-B312-E18BA3576AF9}" destId="{E8DD0732-A6B6-0841-9C96-C8B2A037B524}" srcOrd="13" destOrd="0" presId="urn:microsoft.com/office/officeart/2005/8/layout/vList5"/>
    <dgm:cxn modelId="{C2620817-269C-A542-A498-87E1274313C3}" type="presParOf" srcId="{9F92924A-B042-9740-B312-E18BA3576AF9}" destId="{6791D6E5-51F8-C64E-8F1F-608256441C97}" srcOrd="14" destOrd="0" presId="urn:microsoft.com/office/officeart/2005/8/layout/vList5"/>
    <dgm:cxn modelId="{BE2191A5-16BE-E146-981B-FE6A6B94B085}" type="presParOf" srcId="{6791D6E5-51F8-C64E-8F1F-608256441C97}" destId="{55EF5A47-B149-9446-81D2-0ABDBB9D28B8}" srcOrd="0" destOrd="0" presId="urn:microsoft.com/office/officeart/2005/8/layout/vList5"/>
    <dgm:cxn modelId="{973B3DCD-F7D1-5745-8B15-921A204F9833}" type="presParOf" srcId="{6791D6E5-51F8-C64E-8F1F-608256441C97}" destId="{89C67A7F-B070-A84B-952F-2A5CD7C9D1BB}" srcOrd="1" destOrd="0" presId="urn:microsoft.com/office/officeart/2005/8/layout/vList5"/>
    <dgm:cxn modelId="{EB7B3984-3158-D342-82B5-F0E570B18670}" type="presParOf" srcId="{9F92924A-B042-9740-B312-E18BA3576AF9}" destId="{9627D18A-7356-B64A-83D9-7F3961E446D2}" srcOrd="15" destOrd="0" presId="urn:microsoft.com/office/officeart/2005/8/layout/vList5"/>
    <dgm:cxn modelId="{B08672F3-F05D-A042-8025-6832357A25F2}" type="presParOf" srcId="{9F92924A-B042-9740-B312-E18BA3576AF9}" destId="{43FD1262-27A3-464A-BFDC-3D67ACE5C58F}" srcOrd="16" destOrd="0" presId="urn:microsoft.com/office/officeart/2005/8/layout/vList5"/>
    <dgm:cxn modelId="{09C7FC95-86A7-4643-BE70-49DC987DBC07}" type="presParOf" srcId="{43FD1262-27A3-464A-BFDC-3D67ACE5C58F}" destId="{BCCF93F8-B1DB-054A-A7AF-6E539212EAAA}" srcOrd="0" destOrd="0" presId="urn:microsoft.com/office/officeart/2005/8/layout/vList5"/>
    <dgm:cxn modelId="{A13EC755-A494-B649-92BB-56593CAC60F3}" type="presParOf" srcId="{43FD1262-27A3-464A-BFDC-3D67ACE5C58F}" destId="{CA7FE440-2579-EC44-ABD5-F4E420DC082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5B7837-6706-440D-8581-7E7B2BF6E609}"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37BB2110-F442-4046-AE31-9BC407FFF85C}">
      <dgm:prSet/>
      <dgm:spPr/>
      <dgm:t>
        <a:bodyPr/>
        <a:lstStyle/>
        <a:p>
          <a:r>
            <a:rPr lang="en-CA" b="1" i="0"/>
            <a:t>Load Data: </a:t>
          </a:r>
          <a:r>
            <a:rPr lang="en-CA" b="0" i="0"/>
            <a:t>Import the raw SpaceX launch data collected from previous steps (API and/or web scraping) into a pandas DataFrame.</a:t>
          </a:r>
          <a:endParaRPr lang="en-US"/>
        </a:p>
      </dgm:t>
    </dgm:pt>
    <dgm:pt modelId="{E711DBA2-50CD-458F-A506-75CAE4BB75F0}" type="parTrans" cxnId="{E2F07138-DD7D-4FA9-9975-DB9DADA00DBA}">
      <dgm:prSet/>
      <dgm:spPr/>
      <dgm:t>
        <a:bodyPr/>
        <a:lstStyle/>
        <a:p>
          <a:endParaRPr lang="en-US"/>
        </a:p>
      </dgm:t>
    </dgm:pt>
    <dgm:pt modelId="{3DDB77AE-69B1-447A-994E-6115129F84DB}" type="sibTrans" cxnId="{E2F07138-DD7D-4FA9-9975-DB9DADA00DBA}">
      <dgm:prSet/>
      <dgm:spPr/>
      <dgm:t>
        <a:bodyPr/>
        <a:lstStyle/>
        <a:p>
          <a:endParaRPr lang="en-US"/>
        </a:p>
      </dgm:t>
    </dgm:pt>
    <dgm:pt modelId="{E90DA641-70E1-4CB6-8B61-5F30A9E008C4}">
      <dgm:prSet/>
      <dgm:spPr/>
      <dgm:t>
        <a:bodyPr/>
        <a:lstStyle/>
        <a:p>
          <a:r>
            <a:rPr lang="en-CA" b="1" i="0" dirty="0"/>
            <a:t>Inspect Dataset: </a:t>
          </a:r>
          <a:r>
            <a:rPr lang="en-CA" b="0" i="0" dirty="0"/>
            <a:t>Perform initial exploration such as viewing summary statistics, data types, and checking for missing or inconsistent values.</a:t>
          </a:r>
          <a:endParaRPr lang="en-US" dirty="0"/>
        </a:p>
      </dgm:t>
    </dgm:pt>
    <dgm:pt modelId="{22DD8341-837A-48E8-A05A-8101D82BE785}" type="parTrans" cxnId="{83158661-FA39-4E16-80C5-C11C367681A1}">
      <dgm:prSet/>
      <dgm:spPr/>
      <dgm:t>
        <a:bodyPr/>
        <a:lstStyle/>
        <a:p>
          <a:endParaRPr lang="en-US"/>
        </a:p>
      </dgm:t>
    </dgm:pt>
    <dgm:pt modelId="{23B1795A-DC34-4EC7-A19B-6F80F1461AE4}" type="sibTrans" cxnId="{83158661-FA39-4E16-80C5-C11C367681A1}">
      <dgm:prSet/>
      <dgm:spPr/>
      <dgm:t>
        <a:bodyPr/>
        <a:lstStyle/>
        <a:p>
          <a:endParaRPr lang="en-US"/>
        </a:p>
      </dgm:t>
    </dgm:pt>
    <dgm:pt modelId="{C33DA7E7-E262-41CC-8F0E-3571FD7FFEF2}">
      <dgm:prSet/>
      <dgm:spPr/>
      <dgm:t>
        <a:bodyPr/>
        <a:lstStyle/>
        <a:p>
          <a:r>
            <a:rPr lang="en-CA" b="1" i="0"/>
            <a:t>Handle Missing Data: </a:t>
          </a:r>
          <a:r>
            <a:rPr lang="en-CA" b="0" i="0"/>
            <a:t>Identify missing or null values and apply appropriate techniques, such as filling with default values or dropping irrelevant rows.</a:t>
          </a:r>
          <a:endParaRPr lang="en-US"/>
        </a:p>
      </dgm:t>
    </dgm:pt>
    <dgm:pt modelId="{FC146A77-5AF4-4DF5-A95F-97A523CBBC98}" type="parTrans" cxnId="{0ECD1EA4-9A3F-481D-98A9-F536FFEC947B}">
      <dgm:prSet/>
      <dgm:spPr/>
      <dgm:t>
        <a:bodyPr/>
        <a:lstStyle/>
        <a:p>
          <a:endParaRPr lang="en-US"/>
        </a:p>
      </dgm:t>
    </dgm:pt>
    <dgm:pt modelId="{AE2D500E-F874-4848-BAB2-A79DEF2043FD}" type="sibTrans" cxnId="{0ECD1EA4-9A3F-481D-98A9-F536FFEC947B}">
      <dgm:prSet/>
      <dgm:spPr/>
      <dgm:t>
        <a:bodyPr/>
        <a:lstStyle/>
        <a:p>
          <a:endParaRPr lang="en-US"/>
        </a:p>
      </dgm:t>
    </dgm:pt>
    <dgm:pt modelId="{7E2A16A1-3B31-44BE-B0BD-F62E60798AFE}">
      <dgm:prSet/>
      <dgm:spPr/>
      <dgm:t>
        <a:bodyPr/>
        <a:lstStyle/>
        <a:p>
          <a:r>
            <a:rPr lang="en-CA" b="1" i="0"/>
            <a:t>Convert Data Types: </a:t>
          </a:r>
          <a:r>
            <a:rPr lang="en-CA" b="0" i="0"/>
            <a:t>Standardize data types for columns (e.g., convert date strings to datetime objects, numerical fields to numeric types) for proper analysis.</a:t>
          </a:r>
          <a:endParaRPr lang="en-US"/>
        </a:p>
      </dgm:t>
    </dgm:pt>
    <dgm:pt modelId="{0F1D708A-9FB1-4ED1-8ABB-9B1C3A5915C8}" type="parTrans" cxnId="{7B791F54-C6D8-4BF0-B527-7B548D942B28}">
      <dgm:prSet/>
      <dgm:spPr/>
      <dgm:t>
        <a:bodyPr/>
        <a:lstStyle/>
        <a:p>
          <a:endParaRPr lang="en-US"/>
        </a:p>
      </dgm:t>
    </dgm:pt>
    <dgm:pt modelId="{0363DD8F-EAA7-43E6-B81F-B117826E65F4}" type="sibTrans" cxnId="{7B791F54-C6D8-4BF0-B527-7B548D942B28}">
      <dgm:prSet/>
      <dgm:spPr/>
      <dgm:t>
        <a:bodyPr/>
        <a:lstStyle/>
        <a:p>
          <a:endParaRPr lang="en-US"/>
        </a:p>
      </dgm:t>
    </dgm:pt>
    <dgm:pt modelId="{7A495974-1B83-4C5E-84D0-CD160D1AB2E9}">
      <dgm:prSet/>
      <dgm:spPr/>
      <dgm:t>
        <a:bodyPr/>
        <a:lstStyle/>
        <a:p>
          <a:r>
            <a:rPr lang="en-CA" b="1" i="0"/>
            <a:t>Rename Columns: </a:t>
          </a:r>
          <a:r>
            <a:rPr lang="en-CA" b="0" i="0"/>
            <a:t>Rename columns for clarity and consistency across the dataset.</a:t>
          </a:r>
          <a:endParaRPr lang="en-US"/>
        </a:p>
      </dgm:t>
    </dgm:pt>
    <dgm:pt modelId="{AF168534-7E10-4459-B81D-4834D7DED3B6}" type="parTrans" cxnId="{B491C803-472D-4B93-99F0-B0BF4F334E6D}">
      <dgm:prSet/>
      <dgm:spPr/>
      <dgm:t>
        <a:bodyPr/>
        <a:lstStyle/>
        <a:p>
          <a:endParaRPr lang="en-US"/>
        </a:p>
      </dgm:t>
    </dgm:pt>
    <dgm:pt modelId="{8A8655EA-D965-4678-8423-A5CC58480303}" type="sibTrans" cxnId="{B491C803-472D-4B93-99F0-B0BF4F334E6D}">
      <dgm:prSet/>
      <dgm:spPr/>
      <dgm:t>
        <a:bodyPr/>
        <a:lstStyle/>
        <a:p>
          <a:endParaRPr lang="en-US"/>
        </a:p>
      </dgm:t>
    </dgm:pt>
    <dgm:pt modelId="{6525BA1A-955C-4F42-B0BB-CAE748CED315}">
      <dgm:prSet/>
      <dgm:spPr/>
      <dgm:t>
        <a:bodyPr/>
        <a:lstStyle/>
        <a:p>
          <a:r>
            <a:rPr lang="en-CA" b="1" i="0"/>
            <a:t>Create New Features: </a:t>
          </a:r>
          <a:r>
            <a:rPr lang="en-CA" b="0" i="0"/>
            <a:t>Engineer new variables such as calculating launch success/failure flags, extracting year/month from dates, or grouping launch sites.</a:t>
          </a:r>
          <a:endParaRPr lang="en-US"/>
        </a:p>
      </dgm:t>
    </dgm:pt>
    <dgm:pt modelId="{CD134B42-F27D-49A4-A59F-4B1B20ED0F53}" type="parTrans" cxnId="{61D6CEC3-44CF-4FC7-899B-02E5761DFBF3}">
      <dgm:prSet/>
      <dgm:spPr/>
      <dgm:t>
        <a:bodyPr/>
        <a:lstStyle/>
        <a:p>
          <a:endParaRPr lang="en-US"/>
        </a:p>
      </dgm:t>
    </dgm:pt>
    <dgm:pt modelId="{E142D73E-09FA-4EA1-8A1D-E05A5CD122CA}" type="sibTrans" cxnId="{61D6CEC3-44CF-4FC7-899B-02E5761DFBF3}">
      <dgm:prSet/>
      <dgm:spPr/>
      <dgm:t>
        <a:bodyPr/>
        <a:lstStyle/>
        <a:p>
          <a:endParaRPr lang="en-US"/>
        </a:p>
      </dgm:t>
    </dgm:pt>
    <dgm:pt modelId="{83F2A9BC-FE2C-49BB-AF64-6818970BCBA4}">
      <dgm:prSet/>
      <dgm:spPr/>
      <dgm:t>
        <a:bodyPr/>
        <a:lstStyle/>
        <a:p>
          <a:r>
            <a:rPr lang="en-CA" b="1" i="0"/>
            <a:t>Filter and Subset Data: </a:t>
          </a:r>
          <a:r>
            <a:rPr lang="en-CA" b="0" i="0"/>
            <a:t>Remove irrelevant columns or filter rows to focus on specific subsets (e.g., only successful launches or a certain time period).</a:t>
          </a:r>
          <a:endParaRPr lang="en-US"/>
        </a:p>
      </dgm:t>
    </dgm:pt>
    <dgm:pt modelId="{078EDBEA-DF03-4600-B115-EBF500F64F93}" type="parTrans" cxnId="{B50E1F43-EDE9-4D38-8BE4-3C5F7F38E8FB}">
      <dgm:prSet/>
      <dgm:spPr/>
      <dgm:t>
        <a:bodyPr/>
        <a:lstStyle/>
        <a:p>
          <a:endParaRPr lang="en-US"/>
        </a:p>
      </dgm:t>
    </dgm:pt>
    <dgm:pt modelId="{CE361329-926D-4B65-A737-4BFA2FEF794D}" type="sibTrans" cxnId="{B50E1F43-EDE9-4D38-8BE4-3C5F7F38E8FB}">
      <dgm:prSet/>
      <dgm:spPr/>
      <dgm:t>
        <a:bodyPr/>
        <a:lstStyle/>
        <a:p>
          <a:endParaRPr lang="en-US"/>
        </a:p>
      </dgm:t>
    </dgm:pt>
    <dgm:pt modelId="{C85C0711-A15E-4C18-BF6B-64F2A8C9AC0A}">
      <dgm:prSet/>
      <dgm:spPr/>
      <dgm:t>
        <a:bodyPr/>
        <a:lstStyle/>
        <a:p>
          <a:r>
            <a:rPr lang="en-CA" b="1" i="0"/>
            <a:t>Handle Categorical Data: </a:t>
          </a:r>
          <a:r>
            <a:rPr lang="en-CA" b="0" i="0"/>
            <a:t>Process categorical variables by encoding or categorizing launch outcomes, rocket types, or payload categories.</a:t>
          </a:r>
          <a:endParaRPr lang="en-US"/>
        </a:p>
      </dgm:t>
    </dgm:pt>
    <dgm:pt modelId="{ED3BB107-546D-4DDC-8B7E-DD4ED134F72C}" type="parTrans" cxnId="{029FE629-2790-4785-A016-0025303A32EF}">
      <dgm:prSet/>
      <dgm:spPr/>
      <dgm:t>
        <a:bodyPr/>
        <a:lstStyle/>
        <a:p>
          <a:endParaRPr lang="en-US"/>
        </a:p>
      </dgm:t>
    </dgm:pt>
    <dgm:pt modelId="{37733CFD-AD33-4BDE-9CAC-F9BEF1099A7F}" type="sibTrans" cxnId="{029FE629-2790-4785-A016-0025303A32EF}">
      <dgm:prSet/>
      <dgm:spPr/>
      <dgm:t>
        <a:bodyPr/>
        <a:lstStyle/>
        <a:p>
          <a:endParaRPr lang="en-US"/>
        </a:p>
      </dgm:t>
    </dgm:pt>
    <dgm:pt modelId="{38DA597D-2271-47C0-B59F-5BD6BE82EB6F}">
      <dgm:prSet/>
      <dgm:spPr/>
      <dgm:t>
        <a:bodyPr/>
        <a:lstStyle/>
        <a:p>
          <a:r>
            <a:rPr lang="en-CA" b="1" i="0"/>
            <a:t>Validate Cleaned Data: </a:t>
          </a:r>
          <a:r>
            <a:rPr lang="en-CA" b="0" i="0"/>
            <a:t>Re-check data quality, verify transformations, and ensure data integrity before saving or using for analysis.</a:t>
          </a:r>
          <a:endParaRPr lang="en-US"/>
        </a:p>
      </dgm:t>
    </dgm:pt>
    <dgm:pt modelId="{D3DB7F3A-D8E5-497F-9533-6B5285EB9B52}" type="parTrans" cxnId="{878416F6-32DA-4130-BB28-BC0653BC379A}">
      <dgm:prSet/>
      <dgm:spPr/>
      <dgm:t>
        <a:bodyPr/>
        <a:lstStyle/>
        <a:p>
          <a:endParaRPr lang="en-US"/>
        </a:p>
      </dgm:t>
    </dgm:pt>
    <dgm:pt modelId="{6C039DD7-86B6-48A9-8325-7A385BEF2F72}" type="sibTrans" cxnId="{878416F6-32DA-4130-BB28-BC0653BC379A}">
      <dgm:prSet/>
      <dgm:spPr/>
      <dgm:t>
        <a:bodyPr/>
        <a:lstStyle/>
        <a:p>
          <a:endParaRPr lang="en-US"/>
        </a:p>
      </dgm:t>
    </dgm:pt>
    <dgm:pt modelId="{67A54F4B-9F9A-47A8-8F65-85BE33060AAE}">
      <dgm:prSet/>
      <dgm:spPr/>
      <dgm:t>
        <a:bodyPr/>
        <a:lstStyle/>
        <a:p>
          <a:r>
            <a:rPr lang="en-CA" b="1" i="0"/>
            <a:t>Save Cleaned Dataset: </a:t>
          </a:r>
          <a:r>
            <a:rPr lang="en-CA" b="0" i="0"/>
            <a:t>Export the cleaned and wrangled data for visualization, modeling, or reporting.</a:t>
          </a:r>
          <a:endParaRPr lang="en-US"/>
        </a:p>
      </dgm:t>
    </dgm:pt>
    <dgm:pt modelId="{0C01CB0D-9D7E-4960-B79B-7A39E388E428}" type="parTrans" cxnId="{A6ADD7D8-969B-49F7-8EA1-E527DA535555}">
      <dgm:prSet/>
      <dgm:spPr/>
      <dgm:t>
        <a:bodyPr/>
        <a:lstStyle/>
        <a:p>
          <a:endParaRPr lang="en-US"/>
        </a:p>
      </dgm:t>
    </dgm:pt>
    <dgm:pt modelId="{2B428979-4866-4C27-82E8-53E29CAD4BB3}" type="sibTrans" cxnId="{A6ADD7D8-969B-49F7-8EA1-E527DA535555}">
      <dgm:prSet/>
      <dgm:spPr/>
      <dgm:t>
        <a:bodyPr/>
        <a:lstStyle/>
        <a:p>
          <a:endParaRPr lang="en-US"/>
        </a:p>
      </dgm:t>
    </dgm:pt>
    <dgm:pt modelId="{24AD7062-3DD4-8A49-81CD-25D303F6999C}" type="pres">
      <dgm:prSet presAssocID="{595B7837-6706-440D-8581-7E7B2BF6E609}" presName="Name0" presStyleCnt="0">
        <dgm:presLayoutVars>
          <dgm:dir/>
          <dgm:resizeHandles val="exact"/>
        </dgm:presLayoutVars>
      </dgm:prSet>
      <dgm:spPr/>
    </dgm:pt>
    <dgm:pt modelId="{CB4DEF29-6F7C-7F4F-BBDB-09D241C6B4AC}" type="pres">
      <dgm:prSet presAssocID="{37BB2110-F442-4046-AE31-9BC407FFF85C}" presName="node" presStyleLbl="node1" presStyleIdx="0" presStyleCnt="10">
        <dgm:presLayoutVars>
          <dgm:bulletEnabled val="1"/>
        </dgm:presLayoutVars>
      </dgm:prSet>
      <dgm:spPr/>
    </dgm:pt>
    <dgm:pt modelId="{9EEE1FE3-ECB8-964F-A5EB-4514F2FEC654}" type="pres">
      <dgm:prSet presAssocID="{3DDB77AE-69B1-447A-994E-6115129F84DB}" presName="sibTrans" presStyleLbl="sibTrans1D1" presStyleIdx="0" presStyleCnt="9"/>
      <dgm:spPr/>
    </dgm:pt>
    <dgm:pt modelId="{8316ED36-8592-0A47-A536-F10288319F0B}" type="pres">
      <dgm:prSet presAssocID="{3DDB77AE-69B1-447A-994E-6115129F84DB}" presName="connectorText" presStyleLbl="sibTrans1D1" presStyleIdx="0" presStyleCnt="9"/>
      <dgm:spPr/>
    </dgm:pt>
    <dgm:pt modelId="{05938304-17D7-A547-BD8C-539F1C004BF5}" type="pres">
      <dgm:prSet presAssocID="{E90DA641-70E1-4CB6-8B61-5F30A9E008C4}" presName="node" presStyleLbl="node1" presStyleIdx="1" presStyleCnt="10">
        <dgm:presLayoutVars>
          <dgm:bulletEnabled val="1"/>
        </dgm:presLayoutVars>
      </dgm:prSet>
      <dgm:spPr/>
    </dgm:pt>
    <dgm:pt modelId="{8C20B223-0B32-FC4F-9F5D-703D4C1FC47C}" type="pres">
      <dgm:prSet presAssocID="{23B1795A-DC34-4EC7-A19B-6F80F1461AE4}" presName="sibTrans" presStyleLbl="sibTrans1D1" presStyleIdx="1" presStyleCnt="9"/>
      <dgm:spPr/>
    </dgm:pt>
    <dgm:pt modelId="{3386EDE1-A504-8449-8513-7A36DE847FE7}" type="pres">
      <dgm:prSet presAssocID="{23B1795A-DC34-4EC7-A19B-6F80F1461AE4}" presName="connectorText" presStyleLbl="sibTrans1D1" presStyleIdx="1" presStyleCnt="9"/>
      <dgm:spPr/>
    </dgm:pt>
    <dgm:pt modelId="{A36C11CE-522B-004F-A29F-23C69C6CC141}" type="pres">
      <dgm:prSet presAssocID="{C33DA7E7-E262-41CC-8F0E-3571FD7FFEF2}" presName="node" presStyleLbl="node1" presStyleIdx="2" presStyleCnt="10">
        <dgm:presLayoutVars>
          <dgm:bulletEnabled val="1"/>
        </dgm:presLayoutVars>
      </dgm:prSet>
      <dgm:spPr/>
    </dgm:pt>
    <dgm:pt modelId="{1A95F4F5-5268-2645-B038-8914AD7659BB}" type="pres">
      <dgm:prSet presAssocID="{AE2D500E-F874-4848-BAB2-A79DEF2043FD}" presName="sibTrans" presStyleLbl="sibTrans1D1" presStyleIdx="2" presStyleCnt="9"/>
      <dgm:spPr/>
    </dgm:pt>
    <dgm:pt modelId="{6AC9DCE4-884C-F240-A8D2-C7E40B404293}" type="pres">
      <dgm:prSet presAssocID="{AE2D500E-F874-4848-BAB2-A79DEF2043FD}" presName="connectorText" presStyleLbl="sibTrans1D1" presStyleIdx="2" presStyleCnt="9"/>
      <dgm:spPr/>
    </dgm:pt>
    <dgm:pt modelId="{096CC4EE-AEAD-B347-8417-A1A26E222E88}" type="pres">
      <dgm:prSet presAssocID="{7E2A16A1-3B31-44BE-B0BD-F62E60798AFE}" presName="node" presStyleLbl="node1" presStyleIdx="3" presStyleCnt="10">
        <dgm:presLayoutVars>
          <dgm:bulletEnabled val="1"/>
        </dgm:presLayoutVars>
      </dgm:prSet>
      <dgm:spPr/>
    </dgm:pt>
    <dgm:pt modelId="{5D878E1F-9B6F-864A-A679-111F312CC183}" type="pres">
      <dgm:prSet presAssocID="{0363DD8F-EAA7-43E6-B81F-B117826E65F4}" presName="sibTrans" presStyleLbl="sibTrans1D1" presStyleIdx="3" presStyleCnt="9"/>
      <dgm:spPr/>
    </dgm:pt>
    <dgm:pt modelId="{1AAC7A46-E075-0B4A-B479-B90486DAD34B}" type="pres">
      <dgm:prSet presAssocID="{0363DD8F-EAA7-43E6-B81F-B117826E65F4}" presName="connectorText" presStyleLbl="sibTrans1D1" presStyleIdx="3" presStyleCnt="9"/>
      <dgm:spPr/>
    </dgm:pt>
    <dgm:pt modelId="{D8FDC4DA-77D0-E645-BCEA-661E9673BAAE}" type="pres">
      <dgm:prSet presAssocID="{7A495974-1B83-4C5E-84D0-CD160D1AB2E9}" presName="node" presStyleLbl="node1" presStyleIdx="4" presStyleCnt="10">
        <dgm:presLayoutVars>
          <dgm:bulletEnabled val="1"/>
        </dgm:presLayoutVars>
      </dgm:prSet>
      <dgm:spPr/>
    </dgm:pt>
    <dgm:pt modelId="{A2AD3316-FD75-2B41-A531-A5E5C1AD576A}" type="pres">
      <dgm:prSet presAssocID="{8A8655EA-D965-4678-8423-A5CC58480303}" presName="sibTrans" presStyleLbl="sibTrans1D1" presStyleIdx="4" presStyleCnt="9"/>
      <dgm:spPr/>
    </dgm:pt>
    <dgm:pt modelId="{A79E3B29-1A57-7541-BDAE-65795C712CF1}" type="pres">
      <dgm:prSet presAssocID="{8A8655EA-D965-4678-8423-A5CC58480303}" presName="connectorText" presStyleLbl="sibTrans1D1" presStyleIdx="4" presStyleCnt="9"/>
      <dgm:spPr/>
    </dgm:pt>
    <dgm:pt modelId="{28775AEF-E7A0-2141-8569-1082709B1DFD}" type="pres">
      <dgm:prSet presAssocID="{6525BA1A-955C-4F42-B0BB-CAE748CED315}" presName="node" presStyleLbl="node1" presStyleIdx="5" presStyleCnt="10">
        <dgm:presLayoutVars>
          <dgm:bulletEnabled val="1"/>
        </dgm:presLayoutVars>
      </dgm:prSet>
      <dgm:spPr/>
    </dgm:pt>
    <dgm:pt modelId="{7EFCFB6E-9BEA-CE48-BD56-CF3EB7A3F66F}" type="pres">
      <dgm:prSet presAssocID="{E142D73E-09FA-4EA1-8A1D-E05A5CD122CA}" presName="sibTrans" presStyleLbl="sibTrans1D1" presStyleIdx="5" presStyleCnt="9"/>
      <dgm:spPr/>
    </dgm:pt>
    <dgm:pt modelId="{AB072D24-4E0E-F240-A51A-DCFB0AADDB78}" type="pres">
      <dgm:prSet presAssocID="{E142D73E-09FA-4EA1-8A1D-E05A5CD122CA}" presName="connectorText" presStyleLbl="sibTrans1D1" presStyleIdx="5" presStyleCnt="9"/>
      <dgm:spPr/>
    </dgm:pt>
    <dgm:pt modelId="{5CCA19D7-B811-6645-934F-38B4DD997D24}" type="pres">
      <dgm:prSet presAssocID="{83F2A9BC-FE2C-49BB-AF64-6818970BCBA4}" presName="node" presStyleLbl="node1" presStyleIdx="6" presStyleCnt="10">
        <dgm:presLayoutVars>
          <dgm:bulletEnabled val="1"/>
        </dgm:presLayoutVars>
      </dgm:prSet>
      <dgm:spPr/>
    </dgm:pt>
    <dgm:pt modelId="{CAF71DE1-C7E0-ED42-A899-7A60AE4E11A9}" type="pres">
      <dgm:prSet presAssocID="{CE361329-926D-4B65-A737-4BFA2FEF794D}" presName="sibTrans" presStyleLbl="sibTrans1D1" presStyleIdx="6" presStyleCnt="9"/>
      <dgm:spPr/>
    </dgm:pt>
    <dgm:pt modelId="{ABE8E72E-49F5-3A41-97D8-DD5C1DD1D8A0}" type="pres">
      <dgm:prSet presAssocID="{CE361329-926D-4B65-A737-4BFA2FEF794D}" presName="connectorText" presStyleLbl="sibTrans1D1" presStyleIdx="6" presStyleCnt="9"/>
      <dgm:spPr/>
    </dgm:pt>
    <dgm:pt modelId="{D19D6B02-5D85-274D-9918-B868A741EACB}" type="pres">
      <dgm:prSet presAssocID="{C85C0711-A15E-4C18-BF6B-64F2A8C9AC0A}" presName="node" presStyleLbl="node1" presStyleIdx="7" presStyleCnt="10">
        <dgm:presLayoutVars>
          <dgm:bulletEnabled val="1"/>
        </dgm:presLayoutVars>
      </dgm:prSet>
      <dgm:spPr/>
    </dgm:pt>
    <dgm:pt modelId="{14B74D1A-5C1E-B14A-8F83-62FDDA2765AC}" type="pres">
      <dgm:prSet presAssocID="{37733CFD-AD33-4BDE-9CAC-F9BEF1099A7F}" presName="sibTrans" presStyleLbl="sibTrans1D1" presStyleIdx="7" presStyleCnt="9"/>
      <dgm:spPr/>
    </dgm:pt>
    <dgm:pt modelId="{3BBA2F36-9208-3D4A-8DFD-B6C106F5BD68}" type="pres">
      <dgm:prSet presAssocID="{37733CFD-AD33-4BDE-9CAC-F9BEF1099A7F}" presName="connectorText" presStyleLbl="sibTrans1D1" presStyleIdx="7" presStyleCnt="9"/>
      <dgm:spPr/>
    </dgm:pt>
    <dgm:pt modelId="{6186A9F7-063A-1840-B109-BF28421FD978}" type="pres">
      <dgm:prSet presAssocID="{38DA597D-2271-47C0-B59F-5BD6BE82EB6F}" presName="node" presStyleLbl="node1" presStyleIdx="8" presStyleCnt="10">
        <dgm:presLayoutVars>
          <dgm:bulletEnabled val="1"/>
        </dgm:presLayoutVars>
      </dgm:prSet>
      <dgm:spPr/>
    </dgm:pt>
    <dgm:pt modelId="{E6E7E554-6DE8-5F4D-A561-19D54D3BAEBE}" type="pres">
      <dgm:prSet presAssocID="{6C039DD7-86B6-48A9-8325-7A385BEF2F72}" presName="sibTrans" presStyleLbl="sibTrans1D1" presStyleIdx="8" presStyleCnt="9"/>
      <dgm:spPr/>
    </dgm:pt>
    <dgm:pt modelId="{4510EB2B-8566-1B44-8A76-0AEF7D58AA71}" type="pres">
      <dgm:prSet presAssocID="{6C039DD7-86B6-48A9-8325-7A385BEF2F72}" presName="connectorText" presStyleLbl="sibTrans1D1" presStyleIdx="8" presStyleCnt="9"/>
      <dgm:spPr/>
    </dgm:pt>
    <dgm:pt modelId="{940CA870-4149-0F4B-99E3-88B0E096BC5E}" type="pres">
      <dgm:prSet presAssocID="{67A54F4B-9F9A-47A8-8F65-85BE33060AAE}" presName="node" presStyleLbl="node1" presStyleIdx="9" presStyleCnt="10">
        <dgm:presLayoutVars>
          <dgm:bulletEnabled val="1"/>
        </dgm:presLayoutVars>
      </dgm:prSet>
      <dgm:spPr/>
    </dgm:pt>
  </dgm:ptLst>
  <dgm:cxnLst>
    <dgm:cxn modelId="{87025800-89AD-EF47-A2C2-A8992A5C20C2}" type="presOf" srcId="{6525BA1A-955C-4F42-B0BB-CAE748CED315}" destId="{28775AEF-E7A0-2141-8569-1082709B1DFD}" srcOrd="0" destOrd="0" presId="urn:microsoft.com/office/officeart/2016/7/layout/RepeatingBendingProcessNew"/>
    <dgm:cxn modelId="{B491C803-472D-4B93-99F0-B0BF4F334E6D}" srcId="{595B7837-6706-440D-8581-7E7B2BF6E609}" destId="{7A495974-1B83-4C5E-84D0-CD160D1AB2E9}" srcOrd="4" destOrd="0" parTransId="{AF168534-7E10-4459-B81D-4834D7DED3B6}" sibTransId="{8A8655EA-D965-4678-8423-A5CC58480303}"/>
    <dgm:cxn modelId="{64587618-381C-BC45-A84D-375DDC7C2837}" type="presOf" srcId="{6C039DD7-86B6-48A9-8325-7A385BEF2F72}" destId="{E6E7E554-6DE8-5F4D-A561-19D54D3BAEBE}" srcOrd="0" destOrd="0" presId="urn:microsoft.com/office/officeart/2016/7/layout/RepeatingBendingProcessNew"/>
    <dgm:cxn modelId="{69F9C022-B889-094A-BF5D-6CFB37B083FB}" type="presOf" srcId="{E142D73E-09FA-4EA1-8A1D-E05A5CD122CA}" destId="{AB072D24-4E0E-F240-A51A-DCFB0AADDB78}" srcOrd="1" destOrd="0" presId="urn:microsoft.com/office/officeart/2016/7/layout/RepeatingBendingProcessNew"/>
    <dgm:cxn modelId="{5EFD3026-FA92-9442-95DA-121024BDB28F}" type="presOf" srcId="{AE2D500E-F874-4848-BAB2-A79DEF2043FD}" destId="{6AC9DCE4-884C-F240-A8D2-C7E40B404293}" srcOrd="1" destOrd="0" presId="urn:microsoft.com/office/officeart/2016/7/layout/RepeatingBendingProcessNew"/>
    <dgm:cxn modelId="{5372D428-921B-CD45-B34A-5DE99E79F36C}" type="presOf" srcId="{CE361329-926D-4B65-A737-4BFA2FEF794D}" destId="{ABE8E72E-49F5-3A41-97D8-DD5C1DD1D8A0}" srcOrd="1" destOrd="0" presId="urn:microsoft.com/office/officeart/2016/7/layout/RepeatingBendingProcessNew"/>
    <dgm:cxn modelId="{029FE629-2790-4785-A016-0025303A32EF}" srcId="{595B7837-6706-440D-8581-7E7B2BF6E609}" destId="{C85C0711-A15E-4C18-BF6B-64F2A8C9AC0A}" srcOrd="7" destOrd="0" parTransId="{ED3BB107-546D-4DDC-8B7E-DD4ED134F72C}" sibTransId="{37733CFD-AD33-4BDE-9CAC-F9BEF1099A7F}"/>
    <dgm:cxn modelId="{8498672F-B372-0A43-A2C1-8054453CE08C}" type="presOf" srcId="{3DDB77AE-69B1-447A-994E-6115129F84DB}" destId="{9EEE1FE3-ECB8-964F-A5EB-4514F2FEC654}" srcOrd="0" destOrd="0" presId="urn:microsoft.com/office/officeart/2016/7/layout/RepeatingBendingProcessNew"/>
    <dgm:cxn modelId="{E2F07138-DD7D-4FA9-9975-DB9DADA00DBA}" srcId="{595B7837-6706-440D-8581-7E7B2BF6E609}" destId="{37BB2110-F442-4046-AE31-9BC407FFF85C}" srcOrd="0" destOrd="0" parTransId="{E711DBA2-50CD-458F-A506-75CAE4BB75F0}" sibTransId="{3DDB77AE-69B1-447A-994E-6115129F84DB}"/>
    <dgm:cxn modelId="{B50E1F43-EDE9-4D38-8BE4-3C5F7F38E8FB}" srcId="{595B7837-6706-440D-8581-7E7B2BF6E609}" destId="{83F2A9BC-FE2C-49BB-AF64-6818970BCBA4}" srcOrd="6" destOrd="0" parTransId="{078EDBEA-DF03-4600-B115-EBF500F64F93}" sibTransId="{CE361329-926D-4B65-A737-4BFA2FEF794D}"/>
    <dgm:cxn modelId="{D9275948-ED31-B641-AF2D-A1931890D5B9}" type="presOf" srcId="{E90DA641-70E1-4CB6-8B61-5F30A9E008C4}" destId="{05938304-17D7-A547-BD8C-539F1C004BF5}" srcOrd="0" destOrd="0" presId="urn:microsoft.com/office/officeart/2016/7/layout/RepeatingBendingProcessNew"/>
    <dgm:cxn modelId="{1754EF48-48B8-7844-A62E-315A6E45518D}" type="presOf" srcId="{595B7837-6706-440D-8581-7E7B2BF6E609}" destId="{24AD7062-3DD4-8A49-81CD-25D303F6999C}" srcOrd="0" destOrd="0" presId="urn:microsoft.com/office/officeart/2016/7/layout/RepeatingBendingProcessNew"/>
    <dgm:cxn modelId="{B8E73A4C-8851-8049-A3F6-F277D61D558B}" type="presOf" srcId="{37733CFD-AD33-4BDE-9CAC-F9BEF1099A7F}" destId="{3BBA2F36-9208-3D4A-8DFD-B6C106F5BD68}" srcOrd="1" destOrd="0" presId="urn:microsoft.com/office/officeart/2016/7/layout/RepeatingBendingProcessNew"/>
    <dgm:cxn modelId="{88E4424D-985F-844F-9DCD-5FE7C8FCF4C9}" type="presOf" srcId="{7E2A16A1-3B31-44BE-B0BD-F62E60798AFE}" destId="{096CC4EE-AEAD-B347-8417-A1A26E222E88}" srcOrd="0" destOrd="0" presId="urn:microsoft.com/office/officeart/2016/7/layout/RepeatingBendingProcessNew"/>
    <dgm:cxn modelId="{2FD57953-C190-CD4C-9846-F79C9CD65406}" type="presOf" srcId="{E142D73E-09FA-4EA1-8A1D-E05A5CD122CA}" destId="{7EFCFB6E-9BEA-CE48-BD56-CF3EB7A3F66F}" srcOrd="0" destOrd="0" presId="urn:microsoft.com/office/officeart/2016/7/layout/RepeatingBendingProcessNew"/>
    <dgm:cxn modelId="{7B791F54-C6D8-4BF0-B527-7B548D942B28}" srcId="{595B7837-6706-440D-8581-7E7B2BF6E609}" destId="{7E2A16A1-3B31-44BE-B0BD-F62E60798AFE}" srcOrd="3" destOrd="0" parTransId="{0F1D708A-9FB1-4ED1-8ABB-9B1C3A5915C8}" sibTransId="{0363DD8F-EAA7-43E6-B81F-B117826E65F4}"/>
    <dgm:cxn modelId="{763EA156-94A9-114D-9689-E94A558342CE}" type="presOf" srcId="{C33DA7E7-E262-41CC-8F0E-3571FD7FFEF2}" destId="{A36C11CE-522B-004F-A29F-23C69C6CC141}" srcOrd="0" destOrd="0" presId="urn:microsoft.com/office/officeart/2016/7/layout/RepeatingBendingProcessNew"/>
    <dgm:cxn modelId="{E092785A-983D-FF41-92EB-52BECF964C59}" type="presOf" srcId="{0363DD8F-EAA7-43E6-B81F-B117826E65F4}" destId="{1AAC7A46-E075-0B4A-B479-B90486DAD34B}" srcOrd="1" destOrd="0" presId="urn:microsoft.com/office/officeart/2016/7/layout/RepeatingBendingProcessNew"/>
    <dgm:cxn modelId="{A3C8D95F-ACEC-AB4A-8274-173B5DC254DD}" type="presOf" srcId="{CE361329-926D-4B65-A737-4BFA2FEF794D}" destId="{CAF71DE1-C7E0-ED42-A899-7A60AE4E11A9}" srcOrd="0" destOrd="0" presId="urn:microsoft.com/office/officeart/2016/7/layout/RepeatingBendingProcessNew"/>
    <dgm:cxn modelId="{83158661-FA39-4E16-80C5-C11C367681A1}" srcId="{595B7837-6706-440D-8581-7E7B2BF6E609}" destId="{E90DA641-70E1-4CB6-8B61-5F30A9E008C4}" srcOrd="1" destOrd="0" parTransId="{22DD8341-837A-48E8-A05A-8101D82BE785}" sibTransId="{23B1795A-DC34-4EC7-A19B-6F80F1461AE4}"/>
    <dgm:cxn modelId="{B5FA4C68-4428-8540-B5F8-68AFE6B17941}" type="presOf" srcId="{3DDB77AE-69B1-447A-994E-6115129F84DB}" destId="{8316ED36-8592-0A47-A536-F10288319F0B}" srcOrd="1" destOrd="0" presId="urn:microsoft.com/office/officeart/2016/7/layout/RepeatingBendingProcessNew"/>
    <dgm:cxn modelId="{938C8371-E3E1-4548-B051-B800B1EAA259}" type="presOf" srcId="{C85C0711-A15E-4C18-BF6B-64F2A8C9AC0A}" destId="{D19D6B02-5D85-274D-9918-B868A741EACB}" srcOrd="0" destOrd="0" presId="urn:microsoft.com/office/officeart/2016/7/layout/RepeatingBendingProcessNew"/>
    <dgm:cxn modelId="{DD420376-3E5C-E944-A91E-6DE36F346E75}" type="presOf" srcId="{37733CFD-AD33-4BDE-9CAC-F9BEF1099A7F}" destId="{14B74D1A-5C1E-B14A-8F83-62FDDA2765AC}" srcOrd="0" destOrd="0" presId="urn:microsoft.com/office/officeart/2016/7/layout/RepeatingBendingProcessNew"/>
    <dgm:cxn modelId="{C87A4478-99E8-D44B-A50A-9AB8D9B5E463}" type="presOf" srcId="{7A495974-1B83-4C5E-84D0-CD160D1AB2E9}" destId="{D8FDC4DA-77D0-E645-BCEA-661E9673BAAE}" srcOrd="0" destOrd="0" presId="urn:microsoft.com/office/officeart/2016/7/layout/RepeatingBendingProcessNew"/>
    <dgm:cxn modelId="{54045392-ED31-2547-BE84-EF904C033893}" type="presOf" srcId="{23B1795A-DC34-4EC7-A19B-6F80F1461AE4}" destId="{8C20B223-0B32-FC4F-9F5D-703D4C1FC47C}" srcOrd="0" destOrd="0" presId="urn:microsoft.com/office/officeart/2016/7/layout/RepeatingBendingProcessNew"/>
    <dgm:cxn modelId="{DEB147A0-2DDE-7B4F-B52B-CC83340F7473}" type="presOf" srcId="{38DA597D-2271-47C0-B59F-5BD6BE82EB6F}" destId="{6186A9F7-063A-1840-B109-BF28421FD978}" srcOrd="0" destOrd="0" presId="urn:microsoft.com/office/officeart/2016/7/layout/RepeatingBendingProcessNew"/>
    <dgm:cxn modelId="{0ECD1EA4-9A3F-481D-98A9-F536FFEC947B}" srcId="{595B7837-6706-440D-8581-7E7B2BF6E609}" destId="{C33DA7E7-E262-41CC-8F0E-3571FD7FFEF2}" srcOrd="2" destOrd="0" parTransId="{FC146A77-5AF4-4DF5-A95F-97A523CBBC98}" sibTransId="{AE2D500E-F874-4848-BAB2-A79DEF2043FD}"/>
    <dgm:cxn modelId="{826396B0-1369-394B-8D52-CEC9135042F6}" type="presOf" srcId="{8A8655EA-D965-4678-8423-A5CC58480303}" destId="{A2AD3316-FD75-2B41-A531-A5E5C1AD576A}" srcOrd="0" destOrd="0" presId="urn:microsoft.com/office/officeart/2016/7/layout/RepeatingBendingProcessNew"/>
    <dgm:cxn modelId="{F1FEDDC1-4316-A04E-B495-AA32BFDD1CFA}" type="presOf" srcId="{23B1795A-DC34-4EC7-A19B-6F80F1461AE4}" destId="{3386EDE1-A504-8449-8513-7A36DE847FE7}" srcOrd="1" destOrd="0" presId="urn:microsoft.com/office/officeart/2016/7/layout/RepeatingBendingProcessNew"/>
    <dgm:cxn modelId="{61D6CEC3-44CF-4FC7-899B-02E5761DFBF3}" srcId="{595B7837-6706-440D-8581-7E7B2BF6E609}" destId="{6525BA1A-955C-4F42-B0BB-CAE748CED315}" srcOrd="5" destOrd="0" parTransId="{CD134B42-F27D-49A4-A59F-4B1B20ED0F53}" sibTransId="{E142D73E-09FA-4EA1-8A1D-E05A5CD122CA}"/>
    <dgm:cxn modelId="{78DCBBC4-10A4-ED4A-9598-CAC095827CDB}" type="presOf" srcId="{37BB2110-F442-4046-AE31-9BC407FFF85C}" destId="{CB4DEF29-6F7C-7F4F-BBDB-09D241C6B4AC}" srcOrd="0" destOrd="0" presId="urn:microsoft.com/office/officeart/2016/7/layout/RepeatingBendingProcessNew"/>
    <dgm:cxn modelId="{AEB9AFD0-B1DF-D94B-AEFE-AEF621931B59}" type="presOf" srcId="{AE2D500E-F874-4848-BAB2-A79DEF2043FD}" destId="{1A95F4F5-5268-2645-B038-8914AD7659BB}" srcOrd="0" destOrd="0" presId="urn:microsoft.com/office/officeart/2016/7/layout/RepeatingBendingProcessNew"/>
    <dgm:cxn modelId="{D755A5D7-2836-F24F-ADCB-CD3DE5DEBEB7}" type="presOf" srcId="{6C039DD7-86B6-48A9-8325-7A385BEF2F72}" destId="{4510EB2B-8566-1B44-8A76-0AEF7D58AA71}" srcOrd="1" destOrd="0" presId="urn:microsoft.com/office/officeart/2016/7/layout/RepeatingBendingProcessNew"/>
    <dgm:cxn modelId="{A6ADD7D8-969B-49F7-8EA1-E527DA535555}" srcId="{595B7837-6706-440D-8581-7E7B2BF6E609}" destId="{67A54F4B-9F9A-47A8-8F65-85BE33060AAE}" srcOrd="9" destOrd="0" parTransId="{0C01CB0D-9D7E-4960-B79B-7A39E388E428}" sibTransId="{2B428979-4866-4C27-82E8-53E29CAD4BB3}"/>
    <dgm:cxn modelId="{9FEF22DE-029C-0048-B1B6-94DCA8552B40}" type="presOf" srcId="{83F2A9BC-FE2C-49BB-AF64-6818970BCBA4}" destId="{5CCA19D7-B811-6645-934F-38B4DD997D24}" srcOrd="0" destOrd="0" presId="urn:microsoft.com/office/officeart/2016/7/layout/RepeatingBendingProcessNew"/>
    <dgm:cxn modelId="{757E8CDE-6D39-9440-8E92-B739621523EF}" type="presOf" srcId="{0363DD8F-EAA7-43E6-B81F-B117826E65F4}" destId="{5D878E1F-9B6F-864A-A679-111F312CC183}" srcOrd="0" destOrd="0" presId="urn:microsoft.com/office/officeart/2016/7/layout/RepeatingBendingProcessNew"/>
    <dgm:cxn modelId="{6A4E9FDF-885A-7546-BF3E-33D40DEE6EFE}" type="presOf" srcId="{8A8655EA-D965-4678-8423-A5CC58480303}" destId="{A79E3B29-1A57-7541-BDAE-65795C712CF1}" srcOrd="1" destOrd="0" presId="urn:microsoft.com/office/officeart/2016/7/layout/RepeatingBendingProcessNew"/>
    <dgm:cxn modelId="{71B8D7EB-96B8-5040-9062-992D35769FDE}" type="presOf" srcId="{67A54F4B-9F9A-47A8-8F65-85BE33060AAE}" destId="{940CA870-4149-0F4B-99E3-88B0E096BC5E}" srcOrd="0" destOrd="0" presId="urn:microsoft.com/office/officeart/2016/7/layout/RepeatingBendingProcessNew"/>
    <dgm:cxn modelId="{878416F6-32DA-4130-BB28-BC0653BC379A}" srcId="{595B7837-6706-440D-8581-7E7B2BF6E609}" destId="{38DA597D-2271-47C0-B59F-5BD6BE82EB6F}" srcOrd="8" destOrd="0" parTransId="{D3DB7F3A-D8E5-497F-9533-6B5285EB9B52}" sibTransId="{6C039DD7-86B6-48A9-8325-7A385BEF2F72}"/>
    <dgm:cxn modelId="{5C0A2FC8-E4B3-B748-9E30-BE49F59C341C}" type="presParOf" srcId="{24AD7062-3DD4-8A49-81CD-25D303F6999C}" destId="{CB4DEF29-6F7C-7F4F-BBDB-09D241C6B4AC}" srcOrd="0" destOrd="0" presId="urn:microsoft.com/office/officeart/2016/7/layout/RepeatingBendingProcessNew"/>
    <dgm:cxn modelId="{2FAA3127-1210-0540-B74C-7C4EC0BAB9AA}" type="presParOf" srcId="{24AD7062-3DD4-8A49-81CD-25D303F6999C}" destId="{9EEE1FE3-ECB8-964F-A5EB-4514F2FEC654}" srcOrd="1" destOrd="0" presId="urn:microsoft.com/office/officeart/2016/7/layout/RepeatingBendingProcessNew"/>
    <dgm:cxn modelId="{BCE38307-80B6-294E-A751-63F91988264A}" type="presParOf" srcId="{9EEE1FE3-ECB8-964F-A5EB-4514F2FEC654}" destId="{8316ED36-8592-0A47-A536-F10288319F0B}" srcOrd="0" destOrd="0" presId="urn:microsoft.com/office/officeart/2016/7/layout/RepeatingBendingProcessNew"/>
    <dgm:cxn modelId="{51CF2BE7-AF8C-AA4F-AF71-9C7238859570}" type="presParOf" srcId="{24AD7062-3DD4-8A49-81CD-25D303F6999C}" destId="{05938304-17D7-A547-BD8C-539F1C004BF5}" srcOrd="2" destOrd="0" presId="urn:microsoft.com/office/officeart/2016/7/layout/RepeatingBendingProcessNew"/>
    <dgm:cxn modelId="{92C38B8E-E110-F742-8F9B-8487448C9C29}" type="presParOf" srcId="{24AD7062-3DD4-8A49-81CD-25D303F6999C}" destId="{8C20B223-0B32-FC4F-9F5D-703D4C1FC47C}" srcOrd="3" destOrd="0" presId="urn:microsoft.com/office/officeart/2016/7/layout/RepeatingBendingProcessNew"/>
    <dgm:cxn modelId="{34FE4A50-C158-A34D-839C-F3C331D4AAC2}" type="presParOf" srcId="{8C20B223-0B32-FC4F-9F5D-703D4C1FC47C}" destId="{3386EDE1-A504-8449-8513-7A36DE847FE7}" srcOrd="0" destOrd="0" presId="urn:microsoft.com/office/officeart/2016/7/layout/RepeatingBendingProcessNew"/>
    <dgm:cxn modelId="{B13A2F6E-62A4-AD48-9340-DA5922C73921}" type="presParOf" srcId="{24AD7062-3DD4-8A49-81CD-25D303F6999C}" destId="{A36C11CE-522B-004F-A29F-23C69C6CC141}" srcOrd="4" destOrd="0" presId="urn:microsoft.com/office/officeart/2016/7/layout/RepeatingBendingProcessNew"/>
    <dgm:cxn modelId="{D8EE4B10-5820-2E49-8CD0-96E241F7BEBE}" type="presParOf" srcId="{24AD7062-3DD4-8A49-81CD-25D303F6999C}" destId="{1A95F4F5-5268-2645-B038-8914AD7659BB}" srcOrd="5" destOrd="0" presId="urn:microsoft.com/office/officeart/2016/7/layout/RepeatingBendingProcessNew"/>
    <dgm:cxn modelId="{A8E6F41E-726D-B34E-874B-DC090DF96C3B}" type="presParOf" srcId="{1A95F4F5-5268-2645-B038-8914AD7659BB}" destId="{6AC9DCE4-884C-F240-A8D2-C7E40B404293}" srcOrd="0" destOrd="0" presId="urn:microsoft.com/office/officeart/2016/7/layout/RepeatingBendingProcessNew"/>
    <dgm:cxn modelId="{5165FEA3-E37D-7544-87F0-E29CCB97413D}" type="presParOf" srcId="{24AD7062-3DD4-8A49-81CD-25D303F6999C}" destId="{096CC4EE-AEAD-B347-8417-A1A26E222E88}" srcOrd="6" destOrd="0" presId="urn:microsoft.com/office/officeart/2016/7/layout/RepeatingBendingProcessNew"/>
    <dgm:cxn modelId="{CB6E67B3-415A-3349-A624-E4E29F881C3C}" type="presParOf" srcId="{24AD7062-3DD4-8A49-81CD-25D303F6999C}" destId="{5D878E1F-9B6F-864A-A679-111F312CC183}" srcOrd="7" destOrd="0" presId="urn:microsoft.com/office/officeart/2016/7/layout/RepeatingBendingProcessNew"/>
    <dgm:cxn modelId="{5729067D-B08B-234F-B3A3-DCFCD1E828C0}" type="presParOf" srcId="{5D878E1F-9B6F-864A-A679-111F312CC183}" destId="{1AAC7A46-E075-0B4A-B479-B90486DAD34B}" srcOrd="0" destOrd="0" presId="urn:microsoft.com/office/officeart/2016/7/layout/RepeatingBendingProcessNew"/>
    <dgm:cxn modelId="{4976BB2A-4C2E-D045-9439-A608ADD8A053}" type="presParOf" srcId="{24AD7062-3DD4-8A49-81CD-25D303F6999C}" destId="{D8FDC4DA-77D0-E645-BCEA-661E9673BAAE}" srcOrd="8" destOrd="0" presId="urn:microsoft.com/office/officeart/2016/7/layout/RepeatingBendingProcessNew"/>
    <dgm:cxn modelId="{F824BC4A-E90D-B943-B7D7-66AE80601871}" type="presParOf" srcId="{24AD7062-3DD4-8A49-81CD-25D303F6999C}" destId="{A2AD3316-FD75-2B41-A531-A5E5C1AD576A}" srcOrd="9" destOrd="0" presId="urn:microsoft.com/office/officeart/2016/7/layout/RepeatingBendingProcessNew"/>
    <dgm:cxn modelId="{318B5367-DDAA-5A43-8B88-362C589D81AB}" type="presParOf" srcId="{A2AD3316-FD75-2B41-A531-A5E5C1AD576A}" destId="{A79E3B29-1A57-7541-BDAE-65795C712CF1}" srcOrd="0" destOrd="0" presId="urn:microsoft.com/office/officeart/2016/7/layout/RepeatingBendingProcessNew"/>
    <dgm:cxn modelId="{54794B88-CF56-3342-B85C-20BD4FB4BAA1}" type="presParOf" srcId="{24AD7062-3DD4-8A49-81CD-25D303F6999C}" destId="{28775AEF-E7A0-2141-8569-1082709B1DFD}" srcOrd="10" destOrd="0" presId="urn:microsoft.com/office/officeart/2016/7/layout/RepeatingBendingProcessNew"/>
    <dgm:cxn modelId="{02F992F6-1EDF-8746-AB34-EAC2ADE4CB08}" type="presParOf" srcId="{24AD7062-3DD4-8A49-81CD-25D303F6999C}" destId="{7EFCFB6E-9BEA-CE48-BD56-CF3EB7A3F66F}" srcOrd="11" destOrd="0" presId="urn:microsoft.com/office/officeart/2016/7/layout/RepeatingBendingProcessNew"/>
    <dgm:cxn modelId="{05E9E381-5386-544B-905B-9E86103CDB01}" type="presParOf" srcId="{7EFCFB6E-9BEA-CE48-BD56-CF3EB7A3F66F}" destId="{AB072D24-4E0E-F240-A51A-DCFB0AADDB78}" srcOrd="0" destOrd="0" presId="urn:microsoft.com/office/officeart/2016/7/layout/RepeatingBendingProcessNew"/>
    <dgm:cxn modelId="{E8E7D71C-69C4-8947-B524-00C029D94EF8}" type="presParOf" srcId="{24AD7062-3DD4-8A49-81CD-25D303F6999C}" destId="{5CCA19D7-B811-6645-934F-38B4DD997D24}" srcOrd="12" destOrd="0" presId="urn:microsoft.com/office/officeart/2016/7/layout/RepeatingBendingProcessNew"/>
    <dgm:cxn modelId="{5E0F0889-D951-6147-9E8F-EDA8F6F39315}" type="presParOf" srcId="{24AD7062-3DD4-8A49-81CD-25D303F6999C}" destId="{CAF71DE1-C7E0-ED42-A899-7A60AE4E11A9}" srcOrd="13" destOrd="0" presId="urn:microsoft.com/office/officeart/2016/7/layout/RepeatingBendingProcessNew"/>
    <dgm:cxn modelId="{09FD7FC1-C674-C64D-AA94-A0053497D1AE}" type="presParOf" srcId="{CAF71DE1-C7E0-ED42-A899-7A60AE4E11A9}" destId="{ABE8E72E-49F5-3A41-97D8-DD5C1DD1D8A0}" srcOrd="0" destOrd="0" presId="urn:microsoft.com/office/officeart/2016/7/layout/RepeatingBendingProcessNew"/>
    <dgm:cxn modelId="{876230F2-C025-6048-A089-1BA347882EF5}" type="presParOf" srcId="{24AD7062-3DD4-8A49-81CD-25D303F6999C}" destId="{D19D6B02-5D85-274D-9918-B868A741EACB}" srcOrd="14" destOrd="0" presId="urn:microsoft.com/office/officeart/2016/7/layout/RepeatingBendingProcessNew"/>
    <dgm:cxn modelId="{5A5C7539-5BCB-CF4C-92FB-4CE6713615C6}" type="presParOf" srcId="{24AD7062-3DD4-8A49-81CD-25D303F6999C}" destId="{14B74D1A-5C1E-B14A-8F83-62FDDA2765AC}" srcOrd="15" destOrd="0" presId="urn:microsoft.com/office/officeart/2016/7/layout/RepeatingBendingProcessNew"/>
    <dgm:cxn modelId="{DA953DCA-BAC6-EC49-BB64-417078D06715}" type="presParOf" srcId="{14B74D1A-5C1E-B14A-8F83-62FDDA2765AC}" destId="{3BBA2F36-9208-3D4A-8DFD-B6C106F5BD68}" srcOrd="0" destOrd="0" presId="urn:microsoft.com/office/officeart/2016/7/layout/RepeatingBendingProcessNew"/>
    <dgm:cxn modelId="{66FE7216-ECAB-B645-93E1-49B98D5CE43B}" type="presParOf" srcId="{24AD7062-3DD4-8A49-81CD-25D303F6999C}" destId="{6186A9F7-063A-1840-B109-BF28421FD978}" srcOrd="16" destOrd="0" presId="urn:microsoft.com/office/officeart/2016/7/layout/RepeatingBendingProcessNew"/>
    <dgm:cxn modelId="{39CEFC3F-6B4B-0844-B02B-D10E1E275C36}" type="presParOf" srcId="{24AD7062-3DD4-8A49-81CD-25D303F6999C}" destId="{E6E7E554-6DE8-5F4D-A561-19D54D3BAEBE}" srcOrd="17" destOrd="0" presId="urn:microsoft.com/office/officeart/2016/7/layout/RepeatingBendingProcessNew"/>
    <dgm:cxn modelId="{E84016D5-2E42-5049-A8FB-EAA02B1EE491}" type="presParOf" srcId="{E6E7E554-6DE8-5F4D-A561-19D54D3BAEBE}" destId="{4510EB2B-8566-1B44-8A76-0AEF7D58AA71}" srcOrd="0" destOrd="0" presId="urn:microsoft.com/office/officeart/2016/7/layout/RepeatingBendingProcessNew"/>
    <dgm:cxn modelId="{4B765B3C-C5B9-B445-9205-7A83F6B76591}" type="presParOf" srcId="{24AD7062-3DD4-8A49-81CD-25D303F6999C}" destId="{940CA870-4149-0F4B-99E3-88B0E096BC5E}" srcOrd="1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FA316A-EC46-4E7B-A495-468B4406F52C}"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0E5265CD-05E0-4E0F-956A-9915AF52A564}">
      <dgm:prSet/>
      <dgm:spPr/>
      <dgm:t>
        <a:bodyPr/>
        <a:lstStyle/>
        <a:p>
          <a:r>
            <a:rPr lang="en-US"/>
            <a:t>Scatter</a:t>
          </a:r>
        </a:p>
      </dgm:t>
    </dgm:pt>
    <dgm:pt modelId="{FD0E59C8-A069-470A-AF3C-9DAC6F56C389}" type="parTrans" cxnId="{A9CDCA33-39DD-4318-B9C2-F6D4B76AD361}">
      <dgm:prSet/>
      <dgm:spPr/>
      <dgm:t>
        <a:bodyPr/>
        <a:lstStyle/>
        <a:p>
          <a:endParaRPr lang="en-US"/>
        </a:p>
      </dgm:t>
    </dgm:pt>
    <dgm:pt modelId="{782430FF-7577-458D-B673-D49FD4CDA5B5}" type="sibTrans" cxnId="{A9CDCA33-39DD-4318-B9C2-F6D4B76AD361}">
      <dgm:prSet/>
      <dgm:spPr/>
      <dgm:t>
        <a:bodyPr/>
        <a:lstStyle/>
        <a:p>
          <a:endParaRPr lang="en-US"/>
        </a:p>
      </dgm:t>
    </dgm:pt>
    <dgm:pt modelId="{C7F83119-44A6-44A6-BC2C-08D6B72A4466}">
      <dgm:prSet/>
      <dgm:spPr/>
      <dgm:t>
        <a:bodyPr/>
        <a:lstStyle/>
        <a:p>
          <a:r>
            <a:rPr lang="en-US"/>
            <a:t>Scatter plot of launch outcome, flight Number, and pay Load Mass (kg) – to see the correlation between outcome and flight number and pay load mass </a:t>
          </a:r>
        </a:p>
      </dgm:t>
    </dgm:pt>
    <dgm:pt modelId="{6E374C07-5265-4A0E-B50E-F1D3A11869FF}" type="parTrans" cxnId="{85E5AB71-9DC7-452B-B06A-DC4DE72A20FA}">
      <dgm:prSet/>
      <dgm:spPr/>
      <dgm:t>
        <a:bodyPr/>
        <a:lstStyle/>
        <a:p>
          <a:endParaRPr lang="en-US"/>
        </a:p>
      </dgm:t>
    </dgm:pt>
    <dgm:pt modelId="{49D68C4C-4E5D-4337-90D3-23F1160D947D}" type="sibTrans" cxnId="{85E5AB71-9DC7-452B-B06A-DC4DE72A20FA}">
      <dgm:prSet/>
      <dgm:spPr/>
      <dgm:t>
        <a:bodyPr/>
        <a:lstStyle/>
        <a:p>
          <a:endParaRPr lang="en-US"/>
        </a:p>
      </dgm:t>
    </dgm:pt>
    <dgm:pt modelId="{474A44C4-BCF4-4EF4-A053-6F6228578D2D}">
      <dgm:prSet/>
      <dgm:spPr/>
      <dgm:t>
        <a:bodyPr/>
        <a:lstStyle/>
        <a:p>
          <a:r>
            <a:rPr lang="en-US"/>
            <a:t>Scatter</a:t>
          </a:r>
        </a:p>
      </dgm:t>
    </dgm:pt>
    <dgm:pt modelId="{7868CE24-41BE-4C5C-AD65-064CCF721086}" type="parTrans" cxnId="{8FD1ECC4-BE7A-41FA-8C6D-EB708FAC1EBC}">
      <dgm:prSet/>
      <dgm:spPr/>
      <dgm:t>
        <a:bodyPr/>
        <a:lstStyle/>
        <a:p>
          <a:endParaRPr lang="en-US"/>
        </a:p>
      </dgm:t>
    </dgm:pt>
    <dgm:pt modelId="{4607E1C2-6A3B-4308-8CAE-3EF26CBA9EC9}" type="sibTrans" cxnId="{8FD1ECC4-BE7A-41FA-8C6D-EB708FAC1EBC}">
      <dgm:prSet/>
      <dgm:spPr/>
      <dgm:t>
        <a:bodyPr/>
        <a:lstStyle/>
        <a:p>
          <a:endParaRPr lang="en-US"/>
        </a:p>
      </dgm:t>
    </dgm:pt>
    <dgm:pt modelId="{F1E1BC77-DC5E-4127-91F6-6EC57120D463}">
      <dgm:prSet/>
      <dgm:spPr/>
      <dgm:t>
        <a:bodyPr/>
        <a:lstStyle/>
        <a:p>
          <a:r>
            <a:rPr lang="en-US"/>
            <a:t>Scatter of plot of launch outcome, flight number and launch site – to visualize the correlation between success rate, and launch site  </a:t>
          </a:r>
        </a:p>
      </dgm:t>
    </dgm:pt>
    <dgm:pt modelId="{069ABAA2-DDFF-4126-B20E-DC74252606C0}" type="parTrans" cxnId="{E902F8FF-2073-4C0D-8E03-20944B8B996B}">
      <dgm:prSet/>
      <dgm:spPr/>
      <dgm:t>
        <a:bodyPr/>
        <a:lstStyle/>
        <a:p>
          <a:endParaRPr lang="en-US"/>
        </a:p>
      </dgm:t>
    </dgm:pt>
    <dgm:pt modelId="{B78605A0-5DD7-4C4D-85F7-9AC6F4F3DCE2}" type="sibTrans" cxnId="{E902F8FF-2073-4C0D-8E03-20944B8B996B}">
      <dgm:prSet/>
      <dgm:spPr/>
      <dgm:t>
        <a:bodyPr/>
        <a:lstStyle/>
        <a:p>
          <a:endParaRPr lang="en-US"/>
        </a:p>
      </dgm:t>
    </dgm:pt>
    <dgm:pt modelId="{67940207-889A-4500-94DA-F9DE4AE7DB4A}">
      <dgm:prSet/>
      <dgm:spPr/>
      <dgm:t>
        <a:bodyPr/>
        <a:lstStyle/>
        <a:p>
          <a:r>
            <a:rPr lang="en-US"/>
            <a:t>Scatter</a:t>
          </a:r>
        </a:p>
      </dgm:t>
    </dgm:pt>
    <dgm:pt modelId="{3718BC40-33F1-4FC9-BA67-2DD34157D7B5}" type="parTrans" cxnId="{E43116FA-C944-4217-A98D-EFD6620A7F0B}">
      <dgm:prSet/>
      <dgm:spPr/>
      <dgm:t>
        <a:bodyPr/>
        <a:lstStyle/>
        <a:p>
          <a:endParaRPr lang="en-US"/>
        </a:p>
      </dgm:t>
    </dgm:pt>
    <dgm:pt modelId="{8C9BE9CC-2AF2-4F41-B186-7BB207AEAA52}" type="sibTrans" cxnId="{E43116FA-C944-4217-A98D-EFD6620A7F0B}">
      <dgm:prSet/>
      <dgm:spPr/>
      <dgm:t>
        <a:bodyPr/>
        <a:lstStyle/>
        <a:p>
          <a:endParaRPr lang="en-US"/>
        </a:p>
      </dgm:t>
    </dgm:pt>
    <dgm:pt modelId="{A757E0CE-AF04-4518-9F8F-F973A4D3F732}">
      <dgm:prSet/>
      <dgm:spPr/>
      <dgm:t>
        <a:bodyPr/>
        <a:lstStyle/>
        <a:p>
          <a:r>
            <a:rPr lang="en-US"/>
            <a:t>Scatter plot of launch outcome, launch site, and pay load mass – to visualize the correlation between success rate, launch site, along with payload mass </a:t>
          </a:r>
        </a:p>
      </dgm:t>
    </dgm:pt>
    <dgm:pt modelId="{F068570D-44F4-49AD-93CB-3C9F95F08931}" type="parTrans" cxnId="{3C6FE177-2FF9-4938-B29F-2F2A950DE08D}">
      <dgm:prSet/>
      <dgm:spPr/>
      <dgm:t>
        <a:bodyPr/>
        <a:lstStyle/>
        <a:p>
          <a:endParaRPr lang="en-US"/>
        </a:p>
      </dgm:t>
    </dgm:pt>
    <dgm:pt modelId="{48933B48-1BCB-4DA3-86EC-BDCE0984CE54}" type="sibTrans" cxnId="{3C6FE177-2FF9-4938-B29F-2F2A950DE08D}">
      <dgm:prSet/>
      <dgm:spPr/>
      <dgm:t>
        <a:bodyPr/>
        <a:lstStyle/>
        <a:p>
          <a:endParaRPr lang="en-US"/>
        </a:p>
      </dgm:t>
    </dgm:pt>
    <dgm:pt modelId="{87C1322F-EA0B-4E6B-9303-C2B134F8F0C3}">
      <dgm:prSet/>
      <dgm:spPr/>
      <dgm:t>
        <a:bodyPr/>
        <a:lstStyle/>
        <a:p>
          <a:r>
            <a:rPr lang="en-US"/>
            <a:t>Type</a:t>
          </a:r>
        </a:p>
      </dgm:t>
    </dgm:pt>
    <dgm:pt modelId="{916D0A7C-06BE-4A65-A334-34698532A04D}" type="parTrans" cxnId="{EFA8D10C-A6C4-46B6-A2EF-9B6F66922619}">
      <dgm:prSet/>
      <dgm:spPr/>
      <dgm:t>
        <a:bodyPr/>
        <a:lstStyle/>
        <a:p>
          <a:endParaRPr lang="en-US"/>
        </a:p>
      </dgm:t>
    </dgm:pt>
    <dgm:pt modelId="{4245313A-2CE6-494A-9E12-CBFC58AD7921}" type="sibTrans" cxnId="{EFA8D10C-A6C4-46B6-A2EF-9B6F66922619}">
      <dgm:prSet/>
      <dgm:spPr/>
      <dgm:t>
        <a:bodyPr/>
        <a:lstStyle/>
        <a:p>
          <a:endParaRPr lang="en-US"/>
        </a:p>
      </dgm:t>
    </dgm:pt>
    <dgm:pt modelId="{8FFBC40D-A8F2-472C-8CBA-3BB1A28CD11F}">
      <dgm:prSet/>
      <dgm:spPr/>
      <dgm:t>
        <a:bodyPr/>
        <a:lstStyle/>
        <a:p>
          <a:r>
            <a:rPr lang="en-US"/>
            <a:t>Bar chart of success rate and orbit type – to visualize relationship between success rate and orbit type </a:t>
          </a:r>
        </a:p>
      </dgm:t>
    </dgm:pt>
    <dgm:pt modelId="{0FE48A43-BDD0-4E53-B241-F8A06EF179F4}" type="parTrans" cxnId="{2710DAA2-35BD-48BB-88B3-22011659C39D}">
      <dgm:prSet/>
      <dgm:spPr/>
      <dgm:t>
        <a:bodyPr/>
        <a:lstStyle/>
        <a:p>
          <a:endParaRPr lang="en-US"/>
        </a:p>
      </dgm:t>
    </dgm:pt>
    <dgm:pt modelId="{C1C63D41-4AE8-46D1-963A-247001588DD6}" type="sibTrans" cxnId="{2710DAA2-35BD-48BB-88B3-22011659C39D}">
      <dgm:prSet/>
      <dgm:spPr/>
      <dgm:t>
        <a:bodyPr/>
        <a:lstStyle/>
        <a:p>
          <a:endParaRPr lang="en-US"/>
        </a:p>
      </dgm:t>
    </dgm:pt>
    <dgm:pt modelId="{FD6434C3-C4E1-45CE-85F1-DD7D92F5A373}">
      <dgm:prSet/>
      <dgm:spPr/>
      <dgm:t>
        <a:bodyPr/>
        <a:lstStyle/>
        <a:p>
          <a:r>
            <a:rPr lang="en-US"/>
            <a:t>Scatter</a:t>
          </a:r>
        </a:p>
      </dgm:t>
    </dgm:pt>
    <dgm:pt modelId="{9E5BA981-C1E4-408C-99B0-9D945BEFBD2D}" type="parTrans" cxnId="{CBA1D22C-4F03-491F-8B77-4CC79CDBBF5C}">
      <dgm:prSet/>
      <dgm:spPr/>
      <dgm:t>
        <a:bodyPr/>
        <a:lstStyle/>
        <a:p>
          <a:endParaRPr lang="en-US"/>
        </a:p>
      </dgm:t>
    </dgm:pt>
    <dgm:pt modelId="{D84C1968-01B0-4767-8349-EE2BCD49F5F3}" type="sibTrans" cxnId="{CBA1D22C-4F03-491F-8B77-4CC79CDBBF5C}">
      <dgm:prSet/>
      <dgm:spPr/>
      <dgm:t>
        <a:bodyPr/>
        <a:lstStyle/>
        <a:p>
          <a:endParaRPr lang="en-US"/>
        </a:p>
      </dgm:t>
    </dgm:pt>
    <dgm:pt modelId="{F0B39299-633B-4ABC-9EEC-334DAE69D3C0}">
      <dgm:prSet/>
      <dgm:spPr/>
      <dgm:t>
        <a:bodyPr/>
        <a:lstStyle/>
        <a:p>
          <a:r>
            <a:rPr lang="en-US"/>
            <a:t>Scatter plot of launch outcome, orbit, and flight number – to visualize the relationship between Orbit, Flight number and overlayed with outcome</a:t>
          </a:r>
        </a:p>
      </dgm:t>
    </dgm:pt>
    <dgm:pt modelId="{BF457EA4-4C1B-4CBE-930F-F4EC800DD1DE}" type="parTrans" cxnId="{65048696-36F1-4043-BFB3-FF7D5939738C}">
      <dgm:prSet/>
      <dgm:spPr/>
      <dgm:t>
        <a:bodyPr/>
        <a:lstStyle/>
        <a:p>
          <a:endParaRPr lang="en-US"/>
        </a:p>
      </dgm:t>
    </dgm:pt>
    <dgm:pt modelId="{1D4A37C2-7A6B-45F4-8545-2025BBDFE34D}" type="sibTrans" cxnId="{65048696-36F1-4043-BFB3-FF7D5939738C}">
      <dgm:prSet/>
      <dgm:spPr/>
      <dgm:t>
        <a:bodyPr/>
        <a:lstStyle/>
        <a:p>
          <a:endParaRPr lang="en-US"/>
        </a:p>
      </dgm:t>
    </dgm:pt>
    <dgm:pt modelId="{4C51C0FB-E92B-435C-8D65-EA3218CF5B0C}">
      <dgm:prSet/>
      <dgm:spPr/>
      <dgm:t>
        <a:bodyPr/>
        <a:lstStyle/>
        <a:p>
          <a:r>
            <a:rPr lang="en-US"/>
            <a:t>Scatter</a:t>
          </a:r>
        </a:p>
      </dgm:t>
    </dgm:pt>
    <dgm:pt modelId="{626BFFDC-8153-4EE1-AB3D-D804CFB4A699}" type="parTrans" cxnId="{EF1DFD32-F487-42C8-850B-7E6D09526A58}">
      <dgm:prSet/>
      <dgm:spPr/>
      <dgm:t>
        <a:bodyPr/>
        <a:lstStyle/>
        <a:p>
          <a:endParaRPr lang="en-US"/>
        </a:p>
      </dgm:t>
    </dgm:pt>
    <dgm:pt modelId="{BF092CE0-48FF-4C19-B63E-A0C0110B0B23}" type="sibTrans" cxnId="{EF1DFD32-F487-42C8-850B-7E6D09526A58}">
      <dgm:prSet/>
      <dgm:spPr/>
      <dgm:t>
        <a:bodyPr/>
        <a:lstStyle/>
        <a:p>
          <a:endParaRPr lang="en-US"/>
        </a:p>
      </dgm:t>
    </dgm:pt>
    <dgm:pt modelId="{4E8D71A3-8E61-4216-97DB-543F575CD60B}">
      <dgm:prSet/>
      <dgm:spPr/>
      <dgm:t>
        <a:bodyPr/>
        <a:lstStyle/>
        <a:p>
          <a:r>
            <a:rPr lang="en-US"/>
            <a:t>Scatter plot of launch outcome, orbit, and pay load mass – to visualize how success rates vary for different combinations of orbit and pay load mass. </a:t>
          </a:r>
        </a:p>
      </dgm:t>
    </dgm:pt>
    <dgm:pt modelId="{0BB6FA4E-B7A1-4CEB-ABE0-86094B90CF85}" type="parTrans" cxnId="{C6513918-47ED-4495-B65D-6FA2C05E20D5}">
      <dgm:prSet/>
      <dgm:spPr/>
      <dgm:t>
        <a:bodyPr/>
        <a:lstStyle/>
        <a:p>
          <a:endParaRPr lang="en-US"/>
        </a:p>
      </dgm:t>
    </dgm:pt>
    <dgm:pt modelId="{9F430B1A-2244-4EB8-8A91-9CB85BA9321F}" type="sibTrans" cxnId="{C6513918-47ED-4495-B65D-6FA2C05E20D5}">
      <dgm:prSet/>
      <dgm:spPr/>
      <dgm:t>
        <a:bodyPr/>
        <a:lstStyle/>
        <a:p>
          <a:endParaRPr lang="en-US"/>
        </a:p>
      </dgm:t>
    </dgm:pt>
    <dgm:pt modelId="{7D0D410C-F582-4F40-8311-0A56916ECDBC}">
      <dgm:prSet/>
      <dgm:spPr/>
      <dgm:t>
        <a:bodyPr/>
        <a:lstStyle/>
        <a:p>
          <a:r>
            <a:rPr lang="en-US"/>
            <a:t>Line</a:t>
          </a:r>
        </a:p>
      </dgm:t>
    </dgm:pt>
    <dgm:pt modelId="{0B619243-00A0-4AD9-B00F-DC3533517B1A}" type="parTrans" cxnId="{E0EF8F68-E7BF-489B-A925-F93107E38243}">
      <dgm:prSet/>
      <dgm:spPr/>
      <dgm:t>
        <a:bodyPr/>
        <a:lstStyle/>
        <a:p>
          <a:endParaRPr lang="en-US"/>
        </a:p>
      </dgm:t>
    </dgm:pt>
    <dgm:pt modelId="{43CFC3FB-344F-420C-8696-ED6DADEE07E5}" type="sibTrans" cxnId="{E0EF8F68-E7BF-489B-A925-F93107E38243}">
      <dgm:prSet/>
      <dgm:spPr/>
      <dgm:t>
        <a:bodyPr/>
        <a:lstStyle/>
        <a:p>
          <a:endParaRPr lang="en-US"/>
        </a:p>
      </dgm:t>
    </dgm:pt>
    <dgm:pt modelId="{277EE618-7C12-4E82-8DC6-1980D2D39A61}">
      <dgm:prSet/>
      <dgm:spPr/>
      <dgm:t>
        <a:bodyPr/>
        <a:lstStyle/>
        <a:p>
          <a:r>
            <a:rPr lang="en-US"/>
            <a:t>Line chart of average success rate yearly trend - to determine how the average success rate has varied over the years</a:t>
          </a:r>
        </a:p>
      </dgm:t>
    </dgm:pt>
    <dgm:pt modelId="{A61AF5E4-ED61-4DBE-A8FD-1C7CB240D367}" type="parTrans" cxnId="{16DFB754-F7C6-4E54-A24B-E3039E278465}">
      <dgm:prSet/>
      <dgm:spPr/>
      <dgm:t>
        <a:bodyPr/>
        <a:lstStyle/>
        <a:p>
          <a:endParaRPr lang="en-US"/>
        </a:p>
      </dgm:t>
    </dgm:pt>
    <dgm:pt modelId="{323B0A74-407D-45D2-AF80-C6C93555C23E}" type="sibTrans" cxnId="{16DFB754-F7C6-4E54-A24B-E3039E278465}">
      <dgm:prSet/>
      <dgm:spPr/>
      <dgm:t>
        <a:bodyPr/>
        <a:lstStyle/>
        <a:p>
          <a:endParaRPr lang="en-US"/>
        </a:p>
      </dgm:t>
    </dgm:pt>
    <dgm:pt modelId="{89910632-D58F-0344-8E21-619FCB80CFD1}" type="pres">
      <dgm:prSet presAssocID="{4FFA316A-EC46-4E7B-A495-468B4406F52C}" presName="Name0" presStyleCnt="0">
        <dgm:presLayoutVars>
          <dgm:dir/>
          <dgm:animLvl val="lvl"/>
          <dgm:resizeHandles val="exact"/>
        </dgm:presLayoutVars>
      </dgm:prSet>
      <dgm:spPr/>
    </dgm:pt>
    <dgm:pt modelId="{CA94C2AD-D809-914A-B778-975D2530A780}" type="pres">
      <dgm:prSet presAssocID="{0E5265CD-05E0-4E0F-956A-9915AF52A564}" presName="linNode" presStyleCnt="0"/>
      <dgm:spPr/>
    </dgm:pt>
    <dgm:pt modelId="{076C84D1-429F-0240-966D-A67E255CA897}" type="pres">
      <dgm:prSet presAssocID="{0E5265CD-05E0-4E0F-956A-9915AF52A564}" presName="parentText" presStyleLbl="alignNode1" presStyleIdx="0" presStyleCnt="7">
        <dgm:presLayoutVars>
          <dgm:chMax val="1"/>
          <dgm:bulletEnabled/>
        </dgm:presLayoutVars>
      </dgm:prSet>
      <dgm:spPr/>
    </dgm:pt>
    <dgm:pt modelId="{BA6C49B9-4B84-594B-B970-DCA9C898F1E0}" type="pres">
      <dgm:prSet presAssocID="{0E5265CD-05E0-4E0F-956A-9915AF52A564}" presName="descendantText" presStyleLbl="alignAccFollowNode1" presStyleIdx="0" presStyleCnt="7">
        <dgm:presLayoutVars>
          <dgm:bulletEnabled/>
        </dgm:presLayoutVars>
      </dgm:prSet>
      <dgm:spPr/>
    </dgm:pt>
    <dgm:pt modelId="{B2B89FD8-6851-9945-9CDF-A49CB9090C5D}" type="pres">
      <dgm:prSet presAssocID="{782430FF-7577-458D-B673-D49FD4CDA5B5}" presName="sp" presStyleCnt="0"/>
      <dgm:spPr/>
    </dgm:pt>
    <dgm:pt modelId="{3DD3B7D3-3F2F-5F4B-953C-C478A3907F59}" type="pres">
      <dgm:prSet presAssocID="{474A44C4-BCF4-4EF4-A053-6F6228578D2D}" presName="linNode" presStyleCnt="0"/>
      <dgm:spPr/>
    </dgm:pt>
    <dgm:pt modelId="{5404A568-E65E-2F44-80E2-4DBFC64A8E89}" type="pres">
      <dgm:prSet presAssocID="{474A44C4-BCF4-4EF4-A053-6F6228578D2D}" presName="parentText" presStyleLbl="alignNode1" presStyleIdx="1" presStyleCnt="7">
        <dgm:presLayoutVars>
          <dgm:chMax val="1"/>
          <dgm:bulletEnabled/>
        </dgm:presLayoutVars>
      </dgm:prSet>
      <dgm:spPr/>
    </dgm:pt>
    <dgm:pt modelId="{12197F0D-4D6E-F742-B472-932F9B5C02AE}" type="pres">
      <dgm:prSet presAssocID="{474A44C4-BCF4-4EF4-A053-6F6228578D2D}" presName="descendantText" presStyleLbl="alignAccFollowNode1" presStyleIdx="1" presStyleCnt="7">
        <dgm:presLayoutVars>
          <dgm:bulletEnabled/>
        </dgm:presLayoutVars>
      </dgm:prSet>
      <dgm:spPr/>
    </dgm:pt>
    <dgm:pt modelId="{E661DE3D-8F25-FA47-9242-AE41B8E1C100}" type="pres">
      <dgm:prSet presAssocID="{4607E1C2-6A3B-4308-8CAE-3EF26CBA9EC9}" presName="sp" presStyleCnt="0"/>
      <dgm:spPr/>
    </dgm:pt>
    <dgm:pt modelId="{D86BEFF4-8C20-7248-AA64-25142F8A45A2}" type="pres">
      <dgm:prSet presAssocID="{67940207-889A-4500-94DA-F9DE4AE7DB4A}" presName="linNode" presStyleCnt="0"/>
      <dgm:spPr/>
    </dgm:pt>
    <dgm:pt modelId="{4B92EC58-48D3-D74D-9BDB-E573E301ED2F}" type="pres">
      <dgm:prSet presAssocID="{67940207-889A-4500-94DA-F9DE4AE7DB4A}" presName="parentText" presStyleLbl="alignNode1" presStyleIdx="2" presStyleCnt="7">
        <dgm:presLayoutVars>
          <dgm:chMax val="1"/>
          <dgm:bulletEnabled/>
        </dgm:presLayoutVars>
      </dgm:prSet>
      <dgm:spPr/>
    </dgm:pt>
    <dgm:pt modelId="{8EED7E9B-2B17-DC4C-A35B-14BCC91533C4}" type="pres">
      <dgm:prSet presAssocID="{67940207-889A-4500-94DA-F9DE4AE7DB4A}" presName="descendantText" presStyleLbl="alignAccFollowNode1" presStyleIdx="2" presStyleCnt="7">
        <dgm:presLayoutVars>
          <dgm:bulletEnabled/>
        </dgm:presLayoutVars>
      </dgm:prSet>
      <dgm:spPr/>
    </dgm:pt>
    <dgm:pt modelId="{BB6A62B7-F7DD-0E4A-927F-B9A680FA377A}" type="pres">
      <dgm:prSet presAssocID="{8C9BE9CC-2AF2-4F41-B186-7BB207AEAA52}" presName="sp" presStyleCnt="0"/>
      <dgm:spPr/>
    </dgm:pt>
    <dgm:pt modelId="{C583E7A1-C4D2-F34E-878E-A0A4CFA23619}" type="pres">
      <dgm:prSet presAssocID="{87C1322F-EA0B-4E6B-9303-C2B134F8F0C3}" presName="linNode" presStyleCnt="0"/>
      <dgm:spPr/>
    </dgm:pt>
    <dgm:pt modelId="{6B6081CF-5D32-B043-B244-D24689DF9BBD}" type="pres">
      <dgm:prSet presAssocID="{87C1322F-EA0B-4E6B-9303-C2B134F8F0C3}" presName="parentText" presStyleLbl="alignNode1" presStyleIdx="3" presStyleCnt="7">
        <dgm:presLayoutVars>
          <dgm:chMax val="1"/>
          <dgm:bulletEnabled/>
        </dgm:presLayoutVars>
      </dgm:prSet>
      <dgm:spPr/>
    </dgm:pt>
    <dgm:pt modelId="{FA156375-0F4B-074F-9257-449658BB2418}" type="pres">
      <dgm:prSet presAssocID="{87C1322F-EA0B-4E6B-9303-C2B134F8F0C3}" presName="descendantText" presStyleLbl="alignAccFollowNode1" presStyleIdx="3" presStyleCnt="7">
        <dgm:presLayoutVars>
          <dgm:bulletEnabled/>
        </dgm:presLayoutVars>
      </dgm:prSet>
      <dgm:spPr/>
    </dgm:pt>
    <dgm:pt modelId="{16FA8D99-73D6-7844-9760-548AD9D70965}" type="pres">
      <dgm:prSet presAssocID="{4245313A-2CE6-494A-9E12-CBFC58AD7921}" presName="sp" presStyleCnt="0"/>
      <dgm:spPr/>
    </dgm:pt>
    <dgm:pt modelId="{350E6B6E-303B-E342-A8D3-905970A58B0F}" type="pres">
      <dgm:prSet presAssocID="{FD6434C3-C4E1-45CE-85F1-DD7D92F5A373}" presName="linNode" presStyleCnt="0"/>
      <dgm:spPr/>
    </dgm:pt>
    <dgm:pt modelId="{CFE9C587-1837-2D42-8163-119CACB73560}" type="pres">
      <dgm:prSet presAssocID="{FD6434C3-C4E1-45CE-85F1-DD7D92F5A373}" presName="parentText" presStyleLbl="alignNode1" presStyleIdx="4" presStyleCnt="7">
        <dgm:presLayoutVars>
          <dgm:chMax val="1"/>
          <dgm:bulletEnabled/>
        </dgm:presLayoutVars>
      </dgm:prSet>
      <dgm:spPr/>
    </dgm:pt>
    <dgm:pt modelId="{C7130C83-C289-A241-B463-D41F5BF67D75}" type="pres">
      <dgm:prSet presAssocID="{FD6434C3-C4E1-45CE-85F1-DD7D92F5A373}" presName="descendantText" presStyleLbl="alignAccFollowNode1" presStyleIdx="4" presStyleCnt="7">
        <dgm:presLayoutVars>
          <dgm:bulletEnabled/>
        </dgm:presLayoutVars>
      </dgm:prSet>
      <dgm:spPr/>
    </dgm:pt>
    <dgm:pt modelId="{9AC123E3-0035-C149-A40D-C55FAC77EDF4}" type="pres">
      <dgm:prSet presAssocID="{D84C1968-01B0-4767-8349-EE2BCD49F5F3}" presName="sp" presStyleCnt="0"/>
      <dgm:spPr/>
    </dgm:pt>
    <dgm:pt modelId="{9451B019-EB5E-D843-9519-8FC4F8B7D7B6}" type="pres">
      <dgm:prSet presAssocID="{4C51C0FB-E92B-435C-8D65-EA3218CF5B0C}" presName="linNode" presStyleCnt="0"/>
      <dgm:spPr/>
    </dgm:pt>
    <dgm:pt modelId="{DF3CF537-4C56-2544-9379-564C5FFD00FE}" type="pres">
      <dgm:prSet presAssocID="{4C51C0FB-E92B-435C-8D65-EA3218CF5B0C}" presName="parentText" presStyleLbl="alignNode1" presStyleIdx="5" presStyleCnt="7">
        <dgm:presLayoutVars>
          <dgm:chMax val="1"/>
          <dgm:bulletEnabled/>
        </dgm:presLayoutVars>
      </dgm:prSet>
      <dgm:spPr/>
    </dgm:pt>
    <dgm:pt modelId="{BF609173-1A32-C243-9A21-CD8A84B83EA3}" type="pres">
      <dgm:prSet presAssocID="{4C51C0FB-E92B-435C-8D65-EA3218CF5B0C}" presName="descendantText" presStyleLbl="alignAccFollowNode1" presStyleIdx="5" presStyleCnt="7">
        <dgm:presLayoutVars>
          <dgm:bulletEnabled/>
        </dgm:presLayoutVars>
      </dgm:prSet>
      <dgm:spPr/>
    </dgm:pt>
    <dgm:pt modelId="{CC110C4E-82AC-AB45-BFBD-027484D82EE7}" type="pres">
      <dgm:prSet presAssocID="{BF092CE0-48FF-4C19-B63E-A0C0110B0B23}" presName="sp" presStyleCnt="0"/>
      <dgm:spPr/>
    </dgm:pt>
    <dgm:pt modelId="{6CC7A72E-6A31-B441-9477-95BECFB86C7B}" type="pres">
      <dgm:prSet presAssocID="{7D0D410C-F582-4F40-8311-0A56916ECDBC}" presName="linNode" presStyleCnt="0"/>
      <dgm:spPr/>
    </dgm:pt>
    <dgm:pt modelId="{6F27438D-AB5B-C44E-B19A-A04B5FC957B9}" type="pres">
      <dgm:prSet presAssocID="{7D0D410C-F582-4F40-8311-0A56916ECDBC}" presName="parentText" presStyleLbl="alignNode1" presStyleIdx="6" presStyleCnt="7">
        <dgm:presLayoutVars>
          <dgm:chMax val="1"/>
          <dgm:bulletEnabled/>
        </dgm:presLayoutVars>
      </dgm:prSet>
      <dgm:spPr/>
    </dgm:pt>
    <dgm:pt modelId="{7544AD70-199F-AE42-A09C-A93C1D26F5BC}" type="pres">
      <dgm:prSet presAssocID="{7D0D410C-F582-4F40-8311-0A56916ECDBC}" presName="descendantText" presStyleLbl="alignAccFollowNode1" presStyleIdx="6" presStyleCnt="7">
        <dgm:presLayoutVars>
          <dgm:bulletEnabled/>
        </dgm:presLayoutVars>
      </dgm:prSet>
      <dgm:spPr/>
    </dgm:pt>
  </dgm:ptLst>
  <dgm:cxnLst>
    <dgm:cxn modelId="{EFA8D10C-A6C4-46B6-A2EF-9B6F66922619}" srcId="{4FFA316A-EC46-4E7B-A495-468B4406F52C}" destId="{87C1322F-EA0B-4E6B-9303-C2B134F8F0C3}" srcOrd="3" destOrd="0" parTransId="{916D0A7C-06BE-4A65-A334-34698532A04D}" sibTransId="{4245313A-2CE6-494A-9E12-CBFC58AD7921}"/>
    <dgm:cxn modelId="{C6513918-47ED-4495-B65D-6FA2C05E20D5}" srcId="{4C51C0FB-E92B-435C-8D65-EA3218CF5B0C}" destId="{4E8D71A3-8E61-4216-97DB-543F575CD60B}" srcOrd="0" destOrd="0" parTransId="{0BB6FA4E-B7A1-4CEB-ABE0-86094B90CF85}" sibTransId="{9F430B1A-2244-4EB8-8A91-9CB85BA9321F}"/>
    <dgm:cxn modelId="{E2583B22-9EDF-E840-B72B-CD3F25EEEB56}" type="presOf" srcId="{4C51C0FB-E92B-435C-8D65-EA3218CF5B0C}" destId="{DF3CF537-4C56-2544-9379-564C5FFD00FE}" srcOrd="0" destOrd="0" presId="urn:microsoft.com/office/officeart/2016/7/layout/VerticalSolidActionList"/>
    <dgm:cxn modelId="{CBA1D22C-4F03-491F-8B77-4CC79CDBBF5C}" srcId="{4FFA316A-EC46-4E7B-A495-468B4406F52C}" destId="{FD6434C3-C4E1-45CE-85F1-DD7D92F5A373}" srcOrd="4" destOrd="0" parTransId="{9E5BA981-C1E4-408C-99B0-9D945BEFBD2D}" sibTransId="{D84C1968-01B0-4767-8349-EE2BCD49F5F3}"/>
    <dgm:cxn modelId="{EF1DFD32-F487-42C8-850B-7E6D09526A58}" srcId="{4FFA316A-EC46-4E7B-A495-468B4406F52C}" destId="{4C51C0FB-E92B-435C-8D65-EA3218CF5B0C}" srcOrd="5" destOrd="0" parTransId="{626BFFDC-8153-4EE1-AB3D-D804CFB4A699}" sibTransId="{BF092CE0-48FF-4C19-B63E-A0C0110B0B23}"/>
    <dgm:cxn modelId="{A9CDCA33-39DD-4318-B9C2-F6D4B76AD361}" srcId="{4FFA316A-EC46-4E7B-A495-468B4406F52C}" destId="{0E5265CD-05E0-4E0F-956A-9915AF52A564}" srcOrd="0" destOrd="0" parTransId="{FD0E59C8-A069-470A-AF3C-9DAC6F56C389}" sibTransId="{782430FF-7577-458D-B673-D49FD4CDA5B5}"/>
    <dgm:cxn modelId="{197D2A36-AA66-9742-8A6A-CFC12CF0B98D}" type="presOf" srcId="{FD6434C3-C4E1-45CE-85F1-DD7D92F5A373}" destId="{CFE9C587-1837-2D42-8163-119CACB73560}" srcOrd="0" destOrd="0" presId="urn:microsoft.com/office/officeart/2016/7/layout/VerticalSolidActionList"/>
    <dgm:cxn modelId="{FF1E233C-0187-D64F-B47B-86017DDEA7EA}" type="presOf" srcId="{87C1322F-EA0B-4E6B-9303-C2B134F8F0C3}" destId="{6B6081CF-5D32-B043-B244-D24689DF9BBD}" srcOrd="0" destOrd="0" presId="urn:microsoft.com/office/officeart/2016/7/layout/VerticalSolidActionList"/>
    <dgm:cxn modelId="{5A726846-B7C0-604B-8B53-1E42646C990B}" type="presOf" srcId="{A757E0CE-AF04-4518-9F8F-F973A4D3F732}" destId="{8EED7E9B-2B17-DC4C-A35B-14BCC91533C4}" srcOrd="0" destOrd="0" presId="urn:microsoft.com/office/officeart/2016/7/layout/VerticalSolidActionList"/>
    <dgm:cxn modelId="{16DFB754-F7C6-4E54-A24B-E3039E278465}" srcId="{7D0D410C-F582-4F40-8311-0A56916ECDBC}" destId="{277EE618-7C12-4E82-8DC6-1980D2D39A61}" srcOrd="0" destOrd="0" parTransId="{A61AF5E4-ED61-4DBE-A8FD-1C7CB240D367}" sibTransId="{323B0A74-407D-45D2-AF80-C6C93555C23E}"/>
    <dgm:cxn modelId="{E0EF8F68-E7BF-489B-A925-F93107E38243}" srcId="{4FFA316A-EC46-4E7B-A495-468B4406F52C}" destId="{7D0D410C-F582-4F40-8311-0A56916ECDBC}" srcOrd="6" destOrd="0" parTransId="{0B619243-00A0-4AD9-B00F-DC3533517B1A}" sibTransId="{43CFC3FB-344F-420C-8696-ED6DADEE07E5}"/>
    <dgm:cxn modelId="{85E5AB71-9DC7-452B-B06A-DC4DE72A20FA}" srcId="{0E5265CD-05E0-4E0F-956A-9915AF52A564}" destId="{C7F83119-44A6-44A6-BC2C-08D6B72A4466}" srcOrd="0" destOrd="0" parTransId="{6E374C07-5265-4A0E-B50E-F1D3A11869FF}" sibTransId="{49D68C4C-4E5D-4337-90D3-23F1160D947D}"/>
    <dgm:cxn modelId="{84092872-1BFA-7040-97B2-973C5791243F}" type="presOf" srcId="{0E5265CD-05E0-4E0F-956A-9915AF52A564}" destId="{076C84D1-429F-0240-966D-A67E255CA897}" srcOrd="0" destOrd="0" presId="urn:microsoft.com/office/officeart/2016/7/layout/VerticalSolidActionList"/>
    <dgm:cxn modelId="{3C6FE177-2FF9-4938-B29F-2F2A950DE08D}" srcId="{67940207-889A-4500-94DA-F9DE4AE7DB4A}" destId="{A757E0CE-AF04-4518-9F8F-F973A4D3F732}" srcOrd="0" destOrd="0" parTransId="{F068570D-44F4-49AD-93CB-3C9F95F08931}" sibTransId="{48933B48-1BCB-4DA3-86EC-BDCE0984CE54}"/>
    <dgm:cxn modelId="{7E88D678-1CFF-0949-8717-5520377C8C94}" type="presOf" srcId="{474A44C4-BCF4-4EF4-A053-6F6228578D2D}" destId="{5404A568-E65E-2F44-80E2-4DBFC64A8E89}" srcOrd="0" destOrd="0" presId="urn:microsoft.com/office/officeart/2016/7/layout/VerticalSolidActionList"/>
    <dgm:cxn modelId="{CB24CA79-1CC9-B244-A002-004820454CEB}" type="presOf" srcId="{7D0D410C-F582-4F40-8311-0A56916ECDBC}" destId="{6F27438D-AB5B-C44E-B19A-A04B5FC957B9}" srcOrd="0" destOrd="0" presId="urn:microsoft.com/office/officeart/2016/7/layout/VerticalSolidActionList"/>
    <dgm:cxn modelId="{65048696-36F1-4043-BFB3-FF7D5939738C}" srcId="{FD6434C3-C4E1-45CE-85F1-DD7D92F5A373}" destId="{F0B39299-633B-4ABC-9EEC-334DAE69D3C0}" srcOrd="0" destOrd="0" parTransId="{BF457EA4-4C1B-4CBE-930F-F4EC800DD1DE}" sibTransId="{1D4A37C2-7A6B-45F4-8545-2025BBDFE34D}"/>
    <dgm:cxn modelId="{2710DAA2-35BD-48BB-88B3-22011659C39D}" srcId="{87C1322F-EA0B-4E6B-9303-C2B134F8F0C3}" destId="{8FFBC40D-A8F2-472C-8CBA-3BB1A28CD11F}" srcOrd="0" destOrd="0" parTransId="{0FE48A43-BDD0-4E53-B241-F8A06EF179F4}" sibTransId="{C1C63D41-4AE8-46D1-963A-247001588DD6}"/>
    <dgm:cxn modelId="{556A2BBB-F6AB-3348-833E-1C8AFEE904F9}" type="presOf" srcId="{4FFA316A-EC46-4E7B-A495-468B4406F52C}" destId="{89910632-D58F-0344-8E21-619FCB80CFD1}" srcOrd="0" destOrd="0" presId="urn:microsoft.com/office/officeart/2016/7/layout/VerticalSolidActionList"/>
    <dgm:cxn modelId="{8FD1ECC4-BE7A-41FA-8C6D-EB708FAC1EBC}" srcId="{4FFA316A-EC46-4E7B-A495-468B4406F52C}" destId="{474A44C4-BCF4-4EF4-A053-6F6228578D2D}" srcOrd="1" destOrd="0" parTransId="{7868CE24-41BE-4C5C-AD65-064CCF721086}" sibTransId="{4607E1C2-6A3B-4308-8CAE-3EF26CBA9EC9}"/>
    <dgm:cxn modelId="{413091CA-2770-144F-830D-757F69DABC68}" type="presOf" srcId="{F0B39299-633B-4ABC-9EEC-334DAE69D3C0}" destId="{C7130C83-C289-A241-B463-D41F5BF67D75}" srcOrd="0" destOrd="0" presId="urn:microsoft.com/office/officeart/2016/7/layout/VerticalSolidActionList"/>
    <dgm:cxn modelId="{C0F8CCCE-C019-F442-959A-098933DB73C4}" type="presOf" srcId="{67940207-889A-4500-94DA-F9DE4AE7DB4A}" destId="{4B92EC58-48D3-D74D-9BDB-E573E301ED2F}" srcOrd="0" destOrd="0" presId="urn:microsoft.com/office/officeart/2016/7/layout/VerticalSolidActionList"/>
    <dgm:cxn modelId="{895794D8-D344-F643-BB71-4872FEBC38E2}" type="presOf" srcId="{C7F83119-44A6-44A6-BC2C-08D6B72A4466}" destId="{BA6C49B9-4B84-594B-B970-DCA9C898F1E0}" srcOrd="0" destOrd="0" presId="urn:microsoft.com/office/officeart/2016/7/layout/VerticalSolidActionList"/>
    <dgm:cxn modelId="{852815DF-E6B6-D041-8F73-2CC7DA846C2E}" type="presOf" srcId="{4E8D71A3-8E61-4216-97DB-543F575CD60B}" destId="{BF609173-1A32-C243-9A21-CD8A84B83EA3}" srcOrd="0" destOrd="0" presId="urn:microsoft.com/office/officeart/2016/7/layout/VerticalSolidActionList"/>
    <dgm:cxn modelId="{1E3114E2-5806-6D44-8689-8092BF85AD9D}" type="presOf" srcId="{277EE618-7C12-4E82-8DC6-1980D2D39A61}" destId="{7544AD70-199F-AE42-A09C-A93C1D26F5BC}" srcOrd="0" destOrd="0" presId="urn:microsoft.com/office/officeart/2016/7/layout/VerticalSolidActionList"/>
    <dgm:cxn modelId="{90510CF0-22F7-7748-BB54-3B62F4F9CCDF}" type="presOf" srcId="{F1E1BC77-DC5E-4127-91F6-6EC57120D463}" destId="{12197F0D-4D6E-F742-B472-932F9B5C02AE}" srcOrd="0" destOrd="0" presId="urn:microsoft.com/office/officeart/2016/7/layout/VerticalSolidActionList"/>
    <dgm:cxn modelId="{3F3BFCF5-1108-AC47-88C0-13C3DC600242}" type="presOf" srcId="{8FFBC40D-A8F2-472C-8CBA-3BB1A28CD11F}" destId="{FA156375-0F4B-074F-9257-449658BB2418}" srcOrd="0" destOrd="0" presId="urn:microsoft.com/office/officeart/2016/7/layout/VerticalSolidActionList"/>
    <dgm:cxn modelId="{E43116FA-C944-4217-A98D-EFD6620A7F0B}" srcId="{4FFA316A-EC46-4E7B-A495-468B4406F52C}" destId="{67940207-889A-4500-94DA-F9DE4AE7DB4A}" srcOrd="2" destOrd="0" parTransId="{3718BC40-33F1-4FC9-BA67-2DD34157D7B5}" sibTransId="{8C9BE9CC-2AF2-4F41-B186-7BB207AEAA52}"/>
    <dgm:cxn modelId="{E902F8FF-2073-4C0D-8E03-20944B8B996B}" srcId="{474A44C4-BCF4-4EF4-A053-6F6228578D2D}" destId="{F1E1BC77-DC5E-4127-91F6-6EC57120D463}" srcOrd="0" destOrd="0" parTransId="{069ABAA2-DDFF-4126-B20E-DC74252606C0}" sibTransId="{B78605A0-5DD7-4C4D-85F7-9AC6F4F3DCE2}"/>
    <dgm:cxn modelId="{48E1BD11-12AA-0148-B6CC-BAB5FDAD2670}" type="presParOf" srcId="{89910632-D58F-0344-8E21-619FCB80CFD1}" destId="{CA94C2AD-D809-914A-B778-975D2530A780}" srcOrd="0" destOrd="0" presId="urn:microsoft.com/office/officeart/2016/7/layout/VerticalSolidActionList"/>
    <dgm:cxn modelId="{EB876A0A-B7AC-5549-9F02-AA3984C1AD1A}" type="presParOf" srcId="{CA94C2AD-D809-914A-B778-975D2530A780}" destId="{076C84D1-429F-0240-966D-A67E255CA897}" srcOrd="0" destOrd="0" presId="urn:microsoft.com/office/officeart/2016/7/layout/VerticalSolidActionList"/>
    <dgm:cxn modelId="{5FBDE48F-437F-8944-A397-F463C950E10D}" type="presParOf" srcId="{CA94C2AD-D809-914A-B778-975D2530A780}" destId="{BA6C49B9-4B84-594B-B970-DCA9C898F1E0}" srcOrd="1" destOrd="0" presId="urn:microsoft.com/office/officeart/2016/7/layout/VerticalSolidActionList"/>
    <dgm:cxn modelId="{037E461A-0943-4E40-BCCC-076C57FA05B0}" type="presParOf" srcId="{89910632-D58F-0344-8E21-619FCB80CFD1}" destId="{B2B89FD8-6851-9945-9CDF-A49CB9090C5D}" srcOrd="1" destOrd="0" presId="urn:microsoft.com/office/officeart/2016/7/layout/VerticalSolidActionList"/>
    <dgm:cxn modelId="{776A7ACD-BF25-4145-94C5-6E5CA71B7B10}" type="presParOf" srcId="{89910632-D58F-0344-8E21-619FCB80CFD1}" destId="{3DD3B7D3-3F2F-5F4B-953C-C478A3907F59}" srcOrd="2" destOrd="0" presId="urn:microsoft.com/office/officeart/2016/7/layout/VerticalSolidActionList"/>
    <dgm:cxn modelId="{C91DE334-EE4A-DC46-8099-70D7889B7BDB}" type="presParOf" srcId="{3DD3B7D3-3F2F-5F4B-953C-C478A3907F59}" destId="{5404A568-E65E-2F44-80E2-4DBFC64A8E89}" srcOrd="0" destOrd="0" presId="urn:microsoft.com/office/officeart/2016/7/layout/VerticalSolidActionList"/>
    <dgm:cxn modelId="{D8E211FD-B094-964D-84A5-82CD03E020E4}" type="presParOf" srcId="{3DD3B7D3-3F2F-5F4B-953C-C478A3907F59}" destId="{12197F0D-4D6E-F742-B472-932F9B5C02AE}" srcOrd="1" destOrd="0" presId="urn:microsoft.com/office/officeart/2016/7/layout/VerticalSolidActionList"/>
    <dgm:cxn modelId="{6F4C7D86-C3F0-3748-919B-F4525FBD55FB}" type="presParOf" srcId="{89910632-D58F-0344-8E21-619FCB80CFD1}" destId="{E661DE3D-8F25-FA47-9242-AE41B8E1C100}" srcOrd="3" destOrd="0" presId="urn:microsoft.com/office/officeart/2016/7/layout/VerticalSolidActionList"/>
    <dgm:cxn modelId="{6976B678-40CA-5645-B460-C7A0465E39E1}" type="presParOf" srcId="{89910632-D58F-0344-8E21-619FCB80CFD1}" destId="{D86BEFF4-8C20-7248-AA64-25142F8A45A2}" srcOrd="4" destOrd="0" presId="urn:microsoft.com/office/officeart/2016/7/layout/VerticalSolidActionList"/>
    <dgm:cxn modelId="{DCEF822C-98DD-1448-817A-FC489ED0E364}" type="presParOf" srcId="{D86BEFF4-8C20-7248-AA64-25142F8A45A2}" destId="{4B92EC58-48D3-D74D-9BDB-E573E301ED2F}" srcOrd="0" destOrd="0" presId="urn:microsoft.com/office/officeart/2016/7/layout/VerticalSolidActionList"/>
    <dgm:cxn modelId="{BF630BA2-3123-F845-8EF3-3228EC342ACC}" type="presParOf" srcId="{D86BEFF4-8C20-7248-AA64-25142F8A45A2}" destId="{8EED7E9B-2B17-DC4C-A35B-14BCC91533C4}" srcOrd="1" destOrd="0" presId="urn:microsoft.com/office/officeart/2016/7/layout/VerticalSolidActionList"/>
    <dgm:cxn modelId="{35139887-4FF2-F940-AB53-E659F84A1D2D}" type="presParOf" srcId="{89910632-D58F-0344-8E21-619FCB80CFD1}" destId="{BB6A62B7-F7DD-0E4A-927F-B9A680FA377A}" srcOrd="5" destOrd="0" presId="urn:microsoft.com/office/officeart/2016/7/layout/VerticalSolidActionList"/>
    <dgm:cxn modelId="{B50EB013-1A67-A541-9AF9-8A2722831F8C}" type="presParOf" srcId="{89910632-D58F-0344-8E21-619FCB80CFD1}" destId="{C583E7A1-C4D2-F34E-878E-A0A4CFA23619}" srcOrd="6" destOrd="0" presId="urn:microsoft.com/office/officeart/2016/7/layout/VerticalSolidActionList"/>
    <dgm:cxn modelId="{45EE6CEB-C5D8-6547-BD10-6CFA2CB3A50A}" type="presParOf" srcId="{C583E7A1-C4D2-F34E-878E-A0A4CFA23619}" destId="{6B6081CF-5D32-B043-B244-D24689DF9BBD}" srcOrd="0" destOrd="0" presId="urn:microsoft.com/office/officeart/2016/7/layout/VerticalSolidActionList"/>
    <dgm:cxn modelId="{F80199CD-CDB3-CF46-A7AE-7FA4137BACEC}" type="presParOf" srcId="{C583E7A1-C4D2-F34E-878E-A0A4CFA23619}" destId="{FA156375-0F4B-074F-9257-449658BB2418}" srcOrd="1" destOrd="0" presId="urn:microsoft.com/office/officeart/2016/7/layout/VerticalSolidActionList"/>
    <dgm:cxn modelId="{3F5AB6B8-ED53-D24E-80F3-D4F8A7BA6527}" type="presParOf" srcId="{89910632-D58F-0344-8E21-619FCB80CFD1}" destId="{16FA8D99-73D6-7844-9760-548AD9D70965}" srcOrd="7" destOrd="0" presId="urn:microsoft.com/office/officeart/2016/7/layout/VerticalSolidActionList"/>
    <dgm:cxn modelId="{DF1F7C8F-4AA0-C541-846F-7856771F4E83}" type="presParOf" srcId="{89910632-D58F-0344-8E21-619FCB80CFD1}" destId="{350E6B6E-303B-E342-A8D3-905970A58B0F}" srcOrd="8" destOrd="0" presId="urn:microsoft.com/office/officeart/2016/7/layout/VerticalSolidActionList"/>
    <dgm:cxn modelId="{D8DF1B37-4569-7748-919F-E335B3CA048C}" type="presParOf" srcId="{350E6B6E-303B-E342-A8D3-905970A58B0F}" destId="{CFE9C587-1837-2D42-8163-119CACB73560}" srcOrd="0" destOrd="0" presId="urn:microsoft.com/office/officeart/2016/7/layout/VerticalSolidActionList"/>
    <dgm:cxn modelId="{D995D558-6825-E548-BE2C-819B0ABF277B}" type="presParOf" srcId="{350E6B6E-303B-E342-A8D3-905970A58B0F}" destId="{C7130C83-C289-A241-B463-D41F5BF67D75}" srcOrd="1" destOrd="0" presId="urn:microsoft.com/office/officeart/2016/7/layout/VerticalSolidActionList"/>
    <dgm:cxn modelId="{64F6B0D0-3C2D-8549-9E79-F0E652C2DDD0}" type="presParOf" srcId="{89910632-D58F-0344-8E21-619FCB80CFD1}" destId="{9AC123E3-0035-C149-A40D-C55FAC77EDF4}" srcOrd="9" destOrd="0" presId="urn:microsoft.com/office/officeart/2016/7/layout/VerticalSolidActionList"/>
    <dgm:cxn modelId="{1D49D969-3691-454E-9DD9-3DCCD9B08C9A}" type="presParOf" srcId="{89910632-D58F-0344-8E21-619FCB80CFD1}" destId="{9451B019-EB5E-D843-9519-8FC4F8B7D7B6}" srcOrd="10" destOrd="0" presId="urn:microsoft.com/office/officeart/2016/7/layout/VerticalSolidActionList"/>
    <dgm:cxn modelId="{E4AC7568-0147-BF49-9E2C-8E7A429ADADA}" type="presParOf" srcId="{9451B019-EB5E-D843-9519-8FC4F8B7D7B6}" destId="{DF3CF537-4C56-2544-9379-564C5FFD00FE}" srcOrd="0" destOrd="0" presId="urn:microsoft.com/office/officeart/2016/7/layout/VerticalSolidActionList"/>
    <dgm:cxn modelId="{B637987B-3853-8D45-A3F9-3E5C526F7558}" type="presParOf" srcId="{9451B019-EB5E-D843-9519-8FC4F8B7D7B6}" destId="{BF609173-1A32-C243-9A21-CD8A84B83EA3}" srcOrd="1" destOrd="0" presId="urn:microsoft.com/office/officeart/2016/7/layout/VerticalSolidActionList"/>
    <dgm:cxn modelId="{33CCEECE-1F3E-084A-B096-0E39FA0216A4}" type="presParOf" srcId="{89910632-D58F-0344-8E21-619FCB80CFD1}" destId="{CC110C4E-82AC-AB45-BFBD-027484D82EE7}" srcOrd="11" destOrd="0" presId="urn:microsoft.com/office/officeart/2016/7/layout/VerticalSolidActionList"/>
    <dgm:cxn modelId="{A3522A8B-60B9-0240-9D04-A851EC2472FD}" type="presParOf" srcId="{89910632-D58F-0344-8E21-619FCB80CFD1}" destId="{6CC7A72E-6A31-B441-9477-95BECFB86C7B}" srcOrd="12" destOrd="0" presId="urn:microsoft.com/office/officeart/2016/7/layout/VerticalSolidActionList"/>
    <dgm:cxn modelId="{E94894D8-869A-E44B-80DD-D3C8A85F587E}" type="presParOf" srcId="{6CC7A72E-6A31-B441-9477-95BECFB86C7B}" destId="{6F27438D-AB5B-C44E-B19A-A04B5FC957B9}" srcOrd="0" destOrd="0" presId="urn:microsoft.com/office/officeart/2016/7/layout/VerticalSolidActionList"/>
    <dgm:cxn modelId="{BCD07ACC-2430-7E49-9DC9-739565C8663D}" type="presParOf" srcId="{6CC7A72E-6A31-B441-9477-95BECFB86C7B}" destId="{7544AD70-199F-AE42-A09C-A93C1D26F5BC}"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FC35FB-2C33-EE43-A311-E20F7A1C7EE0}" type="doc">
      <dgm:prSet loTypeId="urn:microsoft.com/office/officeart/2009/3/layout/RandomtoResultProcess" loCatId="Timeline" qsTypeId="urn:microsoft.com/office/officeart/2005/8/quickstyle/simple1" qsCatId="simple" csTypeId="urn:microsoft.com/office/officeart/2005/8/colors/colorful1" csCatId="colorful" phldr="1"/>
      <dgm:spPr/>
      <dgm:t>
        <a:bodyPr/>
        <a:lstStyle/>
        <a:p>
          <a:endParaRPr lang="en-US"/>
        </a:p>
      </dgm:t>
    </dgm:pt>
    <dgm:pt modelId="{B2B5A3BC-FB98-064B-A5F9-9F9F6E12959D}">
      <dgm:prSet phldrT="[Text]" custT="1"/>
      <dgm:spPr/>
      <dgm:t>
        <a:bodyPr/>
        <a:lstStyle/>
        <a:p>
          <a:r>
            <a:rPr lang="en-US" sz="1050" dirty="0">
              <a:latin typeface="Abadi" panose="020B0604020104020204" pitchFamily="34" charset="0"/>
            </a:rPr>
            <a:t>Data Prep: cleaned the data, extracted features and target, standardized features</a:t>
          </a:r>
          <a:endParaRPr lang="en-US" sz="1050" dirty="0"/>
        </a:p>
      </dgm:t>
    </dgm:pt>
    <dgm:pt modelId="{5730C784-0D96-9240-80C5-FFF58442EA34}" type="parTrans" cxnId="{3DD6040F-2EF4-334B-A27A-C1FECCB80268}">
      <dgm:prSet/>
      <dgm:spPr/>
      <dgm:t>
        <a:bodyPr/>
        <a:lstStyle/>
        <a:p>
          <a:endParaRPr lang="en-US" sz="2800"/>
        </a:p>
      </dgm:t>
    </dgm:pt>
    <dgm:pt modelId="{A3D52FCE-B731-6C4A-AA75-836BAD0A4F4E}" type="sibTrans" cxnId="{3DD6040F-2EF4-334B-A27A-C1FECCB80268}">
      <dgm:prSet/>
      <dgm:spPr/>
      <dgm:t>
        <a:bodyPr/>
        <a:lstStyle/>
        <a:p>
          <a:endParaRPr lang="en-US" sz="2800"/>
        </a:p>
      </dgm:t>
    </dgm:pt>
    <dgm:pt modelId="{450AB4D9-4C15-094E-A04A-8785C9899312}">
      <dgm:prSet phldrT="[Text]" custT="1"/>
      <dgm:spPr/>
      <dgm:t>
        <a:bodyPr/>
        <a:lstStyle/>
        <a:p>
          <a:r>
            <a:rPr lang="en-US" sz="1050" dirty="0">
              <a:latin typeface="Abadi" panose="020B0604020104020204" pitchFamily="34" charset="0"/>
            </a:rPr>
            <a:t>Data Split: Training (80%) and testing (20%) sets with fixed random seed</a:t>
          </a:r>
        </a:p>
      </dgm:t>
    </dgm:pt>
    <dgm:pt modelId="{2ECE8F6B-C6B7-4C4E-8801-DC8665F596B1}" type="parTrans" cxnId="{DCFC7696-A9E9-E448-8194-B68DAC8EBCB7}">
      <dgm:prSet/>
      <dgm:spPr/>
      <dgm:t>
        <a:bodyPr/>
        <a:lstStyle/>
        <a:p>
          <a:endParaRPr lang="en-US" sz="2800"/>
        </a:p>
      </dgm:t>
    </dgm:pt>
    <dgm:pt modelId="{FC7A7A2D-CBD6-1641-938F-82189759C703}" type="sibTrans" cxnId="{DCFC7696-A9E9-E448-8194-B68DAC8EBCB7}">
      <dgm:prSet/>
      <dgm:spPr/>
      <dgm:t>
        <a:bodyPr/>
        <a:lstStyle/>
        <a:p>
          <a:endParaRPr lang="en-US" sz="2800"/>
        </a:p>
      </dgm:t>
    </dgm:pt>
    <dgm:pt modelId="{7AC0F924-DA1B-E44A-BE95-7E4A4EAC3E2F}">
      <dgm:prSet phldrT="[Text]" custT="1"/>
      <dgm:spPr/>
      <dgm:t>
        <a:bodyPr/>
        <a:lstStyle/>
        <a:p>
          <a:r>
            <a:rPr lang="en-US" sz="1050" dirty="0">
              <a:latin typeface="Abadi" panose="020B0604020104020204" pitchFamily="34" charset="0"/>
            </a:rPr>
            <a:t>Modeling: Built logistic regression, SVM, Decision Tree, and KNN models. Used </a:t>
          </a:r>
          <a:r>
            <a:rPr lang="en-US" sz="1050" dirty="0" err="1">
              <a:latin typeface="Abadi" panose="020B0604020104020204" pitchFamily="34" charset="0"/>
            </a:rPr>
            <a:t>GridSearchCV</a:t>
          </a:r>
          <a:r>
            <a:rPr lang="en-US" sz="1050" dirty="0">
              <a:latin typeface="Abadi" panose="020B0604020104020204" pitchFamily="34" charset="0"/>
            </a:rPr>
            <a:t> (10-fold CV) for hyperparameter tuning</a:t>
          </a:r>
        </a:p>
      </dgm:t>
    </dgm:pt>
    <dgm:pt modelId="{A6B0950F-D86F-DB4D-8F7C-C6FDEFDE0951}" type="parTrans" cxnId="{63CA3F83-9F2D-3648-9D99-B1709F2AFB6D}">
      <dgm:prSet/>
      <dgm:spPr/>
      <dgm:t>
        <a:bodyPr/>
        <a:lstStyle/>
        <a:p>
          <a:endParaRPr lang="en-US" sz="2800"/>
        </a:p>
      </dgm:t>
    </dgm:pt>
    <dgm:pt modelId="{BC3655E6-79EB-624E-A7DC-E5FAD3C3410C}" type="sibTrans" cxnId="{63CA3F83-9F2D-3648-9D99-B1709F2AFB6D}">
      <dgm:prSet/>
      <dgm:spPr/>
      <dgm:t>
        <a:bodyPr/>
        <a:lstStyle/>
        <a:p>
          <a:endParaRPr lang="en-US" sz="2800"/>
        </a:p>
      </dgm:t>
    </dgm:pt>
    <dgm:pt modelId="{C71B58B8-BCA5-8D47-BA77-8556AEC9275B}">
      <dgm:prSet phldrT="[Text]" custT="1"/>
      <dgm:spPr/>
      <dgm:t>
        <a:bodyPr/>
        <a:lstStyle/>
        <a:p>
          <a:r>
            <a:rPr lang="en-US" sz="1050" dirty="0">
              <a:latin typeface="Abadi" panose="020B0604020104020204" pitchFamily="34" charset="0"/>
            </a:rPr>
            <a:t>Evaluation: Compared models using CV accuracy, test accuracy, confusion matrices, and classification reports</a:t>
          </a:r>
        </a:p>
      </dgm:t>
    </dgm:pt>
    <dgm:pt modelId="{8F93CA14-551F-D542-AC2A-871FA29ACE72}" type="parTrans" cxnId="{B63F8B0D-E70D-7646-869A-0C721B89A8CD}">
      <dgm:prSet/>
      <dgm:spPr/>
      <dgm:t>
        <a:bodyPr/>
        <a:lstStyle/>
        <a:p>
          <a:endParaRPr lang="en-US" sz="2800"/>
        </a:p>
      </dgm:t>
    </dgm:pt>
    <dgm:pt modelId="{30CF3AD1-1AFE-E844-AC44-7911F4958452}" type="sibTrans" cxnId="{B63F8B0D-E70D-7646-869A-0C721B89A8CD}">
      <dgm:prSet/>
      <dgm:spPr/>
      <dgm:t>
        <a:bodyPr/>
        <a:lstStyle/>
        <a:p>
          <a:endParaRPr lang="en-US" sz="2800"/>
        </a:p>
      </dgm:t>
    </dgm:pt>
    <dgm:pt modelId="{2153FA97-E668-1240-8B3D-173152797449}">
      <dgm:prSet phldrT="[Text]" custT="1"/>
      <dgm:spPr/>
      <dgm:t>
        <a:bodyPr/>
        <a:lstStyle/>
        <a:p>
          <a:r>
            <a:rPr lang="en-US" sz="1050" dirty="0">
              <a:latin typeface="Abadi" panose="020B0604020104020204" pitchFamily="34" charset="0"/>
            </a:rPr>
            <a:t>Results: Models showed similar strong performance on this dataset</a:t>
          </a:r>
        </a:p>
      </dgm:t>
    </dgm:pt>
    <dgm:pt modelId="{E6E03754-C78B-0B41-8C71-1AAF16411E6C}" type="parTrans" cxnId="{AEF45FDC-BD28-3E4A-BD39-2DC4CDB0A510}">
      <dgm:prSet/>
      <dgm:spPr/>
      <dgm:t>
        <a:bodyPr/>
        <a:lstStyle/>
        <a:p>
          <a:endParaRPr lang="en-US" sz="2800"/>
        </a:p>
      </dgm:t>
    </dgm:pt>
    <dgm:pt modelId="{B272B37F-3ACD-8048-A54D-7A1288EEEA02}" type="sibTrans" cxnId="{AEF45FDC-BD28-3E4A-BD39-2DC4CDB0A510}">
      <dgm:prSet/>
      <dgm:spPr/>
      <dgm:t>
        <a:bodyPr/>
        <a:lstStyle/>
        <a:p>
          <a:endParaRPr lang="en-US" sz="2800"/>
        </a:p>
      </dgm:t>
    </dgm:pt>
    <dgm:pt modelId="{0CAFD67D-65B5-864E-AEAE-D07FE7666B3D}">
      <dgm:prSet phldrT="[Text]" custT="1"/>
      <dgm:spPr/>
      <dgm:t>
        <a:bodyPr/>
        <a:lstStyle/>
        <a:p>
          <a:r>
            <a:rPr lang="en-US" sz="1050" dirty="0">
              <a:latin typeface="Abadi" panose="020B0604020104020204" pitchFamily="34" charset="0"/>
            </a:rPr>
            <a:t>Model Selection: Tree model seemed to yield higher best score, although the margin between other alternatives was minimal</a:t>
          </a:r>
        </a:p>
      </dgm:t>
    </dgm:pt>
    <dgm:pt modelId="{DB5F246A-04CF-7942-BBC7-B5930B76442B}" type="parTrans" cxnId="{B5BDE63E-DA2C-5949-93A4-1DA704A48193}">
      <dgm:prSet/>
      <dgm:spPr/>
      <dgm:t>
        <a:bodyPr/>
        <a:lstStyle/>
        <a:p>
          <a:endParaRPr lang="en-US" sz="2800"/>
        </a:p>
      </dgm:t>
    </dgm:pt>
    <dgm:pt modelId="{4ECF0FC0-A2A4-5345-AB96-F0F995E9277A}" type="sibTrans" cxnId="{B5BDE63E-DA2C-5949-93A4-1DA704A48193}">
      <dgm:prSet/>
      <dgm:spPr/>
      <dgm:t>
        <a:bodyPr/>
        <a:lstStyle/>
        <a:p>
          <a:endParaRPr lang="en-US" sz="2800"/>
        </a:p>
      </dgm:t>
    </dgm:pt>
    <dgm:pt modelId="{5A76B17A-C817-3A42-AE67-FC56A9DF309A}">
      <dgm:prSet phldrT="[Text]" custT="1"/>
      <dgm:spPr/>
      <dgm:t>
        <a:bodyPr/>
        <a:lstStyle/>
        <a:p>
          <a:r>
            <a:rPr lang="en-US" sz="1050" dirty="0">
              <a:latin typeface="Abadi" panose="020B0604020104020204" pitchFamily="34" charset="0"/>
            </a:rPr>
            <a:t>Next steps: Explore ensemble methods and feature engineering for further improvements. </a:t>
          </a:r>
        </a:p>
      </dgm:t>
    </dgm:pt>
    <dgm:pt modelId="{92DF0F18-7D24-914D-AE6B-78FAE5680D99}" type="parTrans" cxnId="{45E35CCF-29D9-E247-A2BE-AA9242F4F433}">
      <dgm:prSet/>
      <dgm:spPr/>
      <dgm:t>
        <a:bodyPr/>
        <a:lstStyle/>
        <a:p>
          <a:endParaRPr lang="en-US" sz="2800"/>
        </a:p>
      </dgm:t>
    </dgm:pt>
    <dgm:pt modelId="{BF165082-3ECF-D345-B548-758E9B02DECA}" type="sibTrans" cxnId="{45E35CCF-29D9-E247-A2BE-AA9242F4F433}">
      <dgm:prSet/>
      <dgm:spPr/>
      <dgm:t>
        <a:bodyPr/>
        <a:lstStyle/>
        <a:p>
          <a:endParaRPr lang="en-US" sz="2800"/>
        </a:p>
      </dgm:t>
    </dgm:pt>
    <dgm:pt modelId="{24AE9CB6-82D9-604D-AEDA-0CA64DFEDF66}" type="pres">
      <dgm:prSet presAssocID="{92FC35FB-2C33-EE43-A311-E20F7A1C7EE0}" presName="Name0" presStyleCnt="0">
        <dgm:presLayoutVars>
          <dgm:dir/>
          <dgm:animOne val="branch"/>
          <dgm:animLvl val="lvl"/>
        </dgm:presLayoutVars>
      </dgm:prSet>
      <dgm:spPr/>
    </dgm:pt>
    <dgm:pt modelId="{DA22ED71-4DC8-0643-835A-EBA0ED8195E5}" type="pres">
      <dgm:prSet presAssocID="{B2B5A3BC-FB98-064B-A5F9-9F9F6E12959D}" presName="chaos" presStyleCnt="0"/>
      <dgm:spPr/>
    </dgm:pt>
    <dgm:pt modelId="{608754D1-4061-C841-A2EC-EF2601F97772}" type="pres">
      <dgm:prSet presAssocID="{B2B5A3BC-FB98-064B-A5F9-9F9F6E12959D}" presName="parTx1" presStyleLbl="revTx" presStyleIdx="0" presStyleCnt="6" custScaleX="151637" custScaleY="343340"/>
      <dgm:spPr/>
    </dgm:pt>
    <dgm:pt modelId="{AA3C8233-14B9-3E47-8846-A506A72C68EA}" type="pres">
      <dgm:prSet presAssocID="{B2B5A3BC-FB98-064B-A5F9-9F9F6E12959D}" presName="c1" presStyleLbl="node1" presStyleIdx="0" presStyleCnt="19"/>
      <dgm:spPr/>
    </dgm:pt>
    <dgm:pt modelId="{4E391BFA-5980-E549-9507-63D889BE1FCB}" type="pres">
      <dgm:prSet presAssocID="{B2B5A3BC-FB98-064B-A5F9-9F9F6E12959D}" presName="c2" presStyleLbl="node1" presStyleIdx="1" presStyleCnt="19"/>
      <dgm:spPr/>
    </dgm:pt>
    <dgm:pt modelId="{E6FE68CA-03AC-834F-B308-C17B6650CD27}" type="pres">
      <dgm:prSet presAssocID="{B2B5A3BC-FB98-064B-A5F9-9F9F6E12959D}" presName="c3" presStyleLbl="node1" presStyleIdx="2" presStyleCnt="19"/>
      <dgm:spPr/>
    </dgm:pt>
    <dgm:pt modelId="{D47B22B8-A623-6741-A438-D310CFD2EE14}" type="pres">
      <dgm:prSet presAssocID="{B2B5A3BC-FB98-064B-A5F9-9F9F6E12959D}" presName="c4" presStyleLbl="node1" presStyleIdx="3" presStyleCnt="19"/>
      <dgm:spPr/>
    </dgm:pt>
    <dgm:pt modelId="{74CFF558-AB42-9142-A57B-17260F1DB584}" type="pres">
      <dgm:prSet presAssocID="{B2B5A3BC-FB98-064B-A5F9-9F9F6E12959D}" presName="c5" presStyleLbl="node1" presStyleIdx="4" presStyleCnt="19"/>
      <dgm:spPr/>
    </dgm:pt>
    <dgm:pt modelId="{D88C5BCA-10DB-D44E-9A2E-8C4AB7DB1D32}" type="pres">
      <dgm:prSet presAssocID="{B2B5A3BC-FB98-064B-A5F9-9F9F6E12959D}" presName="c6" presStyleLbl="node1" presStyleIdx="5" presStyleCnt="19"/>
      <dgm:spPr/>
    </dgm:pt>
    <dgm:pt modelId="{AB32BEB3-106C-7549-8582-A2578B30A324}" type="pres">
      <dgm:prSet presAssocID="{B2B5A3BC-FB98-064B-A5F9-9F9F6E12959D}" presName="c7" presStyleLbl="node1" presStyleIdx="6" presStyleCnt="19"/>
      <dgm:spPr/>
    </dgm:pt>
    <dgm:pt modelId="{86885AB5-E6D3-6B4E-913A-72B5935CA3FB}" type="pres">
      <dgm:prSet presAssocID="{B2B5A3BC-FB98-064B-A5F9-9F9F6E12959D}" presName="c8" presStyleLbl="node1" presStyleIdx="7" presStyleCnt="19"/>
      <dgm:spPr/>
    </dgm:pt>
    <dgm:pt modelId="{6D7779B9-2D59-9D4A-86A6-1B07A90EE6F1}" type="pres">
      <dgm:prSet presAssocID="{B2B5A3BC-FB98-064B-A5F9-9F9F6E12959D}" presName="c9" presStyleLbl="node1" presStyleIdx="8" presStyleCnt="19"/>
      <dgm:spPr/>
    </dgm:pt>
    <dgm:pt modelId="{68FA980C-09C1-C349-A525-38B4E870738C}" type="pres">
      <dgm:prSet presAssocID="{B2B5A3BC-FB98-064B-A5F9-9F9F6E12959D}" presName="c10" presStyleLbl="node1" presStyleIdx="9" presStyleCnt="19" custLinFactNeighborX="-52507" custLinFactNeighborY="-54596"/>
      <dgm:spPr/>
    </dgm:pt>
    <dgm:pt modelId="{07C94D86-6153-C444-B98D-C33E02EE0819}" type="pres">
      <dgm:prSet presAssocID="{B2B5A3BC-FB98-064B-A5F9-9F9F6E12959D}" presName="c11" presStyleLbl="node1" presStyleIdx="10" presStyleCnt="19"/>
      <dgm:spPr/>
    </dgm:pt>
    <dgm:pt modelId="{EB12612B-450A-FB41-864E-B1362829A60F}" type="pres">
      <dgm:prSet presAssocID="{B2B5A3BC-FB98-064B-A5F9-9F9F6E12959D}" presName="c12" presStyleLbl="node1" presStyleIdx="11" presStyleCnt="19"/>
      <dgm:spPr/>
    </dgm:pt>
    <dgm:pt modelId="{19E5B29D-5921-5D45-A252-940256BA36AD}" type="pres">
      <dgm:prSet presAssocID="{B2B5A3BC-FB98-064B-A5F9-9F9F6E12959D}" presName="c13" presStyleLbl="node1" presStyleIdx="12" presStyleCnt="19"/>
      <dgm:spPr/>
    </dgm:pt>
    <dgm:pt modelId="{286DE526-5A39-934B-B656-CC4F85B6ADA3}" type="pres">
      <dgm:prSet presAssocID="{B2B5A3BC-FB98-064B-A5F9-9F9F6E12959D}" presName="c14" presStyleLbl="node1" presStyleIdx="13" presStyleCnt="19"/>
      <dgm:spPr/>
    </dgm:pt>
    <dgm:pt modelId="{CAE28C87-4D6C-944D-9F90-56A2FE089179}" type="pres">
      <dgm:prSet presAssocID="{B2B5A3BC-FB98-064B-A5F9-9F9F6E12959D}" presName="c15" presStyleLbl="node1" presStyleIdx="14" presStyleCnt="19"/>
      <dgm:spPr/>
    </dgm:pt>
    <dgm:pt modelId="{268574D1-2AE9-704C-89F8-5520EEA74D48}" type="pres">
      <dgm:prSet presAssocID="{B2B5A3BC-FB98-064B-A5F9-9F9F6E12959D}" presName="c16" presStyleLbl="node1" presStyleIdx="15" presStyleCnt="19"/>
      <dgm:spPr/>
    </dgm:pt>
    <dgm:pt modelId="{5CC94BBB-B3A4-404D-8C7B-247EB6E8CFE9}" type="pres">
      <dgm:prSet presAssocID="{B2B5A3BC-FB98-064B-A5F9-9F9F6E12959D}" presName="c17" presStyleLbl="node1" presStyleIdx="16" presStyleCnt="19"/>
      <dgm:spPr/>
    </dgm:pt>
    <dgm:pt modelId="{54240884-D16C-F141-83DC-D072CCAF76EC}" type="pres">
      <dgm:prSet presAssocID="{B2B5A3BC-FB98-064B-A5F9-9F9F6E12959D}" presName="c18" presStyleLbl="node1" presStyleIdx="17" presStyleCnt="19"/>
      <dgm:spPr/>
    </dgm:pt>
    <dgm:pt modelId="{13C75AE0-F9C5-6942-9781-906266F24586}" type="pres">
      <dgm:prSet presAssocID="{A3D52FCE-B731-6C4A-AA75-836BAD0A4F4E}" presName="chevronComposite1" presStyleCnt="0"/>
      <dgm:spPr/>
    </dgm:pt>
    <dgm:pt modelId="{02BF915F-5E02-C245-B92E-8D22D75CFE84}" type="pres">
      <dgm:prSet presAssocID="{A3D52FCE-B731-6C4A-AA75-836BAD0A4F4E}" presName="chevron1" presStyleLbl="sibTrans2D1" presStyleIdx="0" presStyleCnt="6"/>
      <dgm:spPr/>
    </dgm:pt>
    <dgm:pt modelId="{E7CD0040-053E-1F4D-BB53-D12C46F98F1E}" type="pres">
      <dgm:prSet presAssocID="{A3D52FCE-B731-6C4A-AA75-836BAD0A4F4E}" presName="spChevron1" presStyleCnt="0"/>
      <dgm:spPr/>
    </dgm:pt>
    <dgm:pt modelId="{E32D5DCE-371F-3846-86F1-EEBF6FACEBE8}" type="pres">
      <dgm:prSet presAssocID="{450AB4D9-4C15-094E-A04A-8785C9899312}" presName="middle" presStyleCnt="0"/>
      <dgm:spPr/>
    </dgm:pt>
    <dgm:pt modelId="{AAE37319-6B7B-3949-8F37-E152B921C760}" type="pres">
      <dgm:prSet presAssocID="{450AB4D9-4C15-094E-A04A-8785C9899312}" presName="parTxMid" presStyleLbl="revTx" presStyleIdx="1" presStyleCnt="6" custScaleY="167557"/>
      <dgm:spPr/>
    </dgm:pt>
    <dgm:pt modelId="{6644EF09-8D59-8949-8BDC-D8741E237808}" type="pres">
      <dgm:prSet presAssocID="{450AB4D9-4C15-094E-A04A-8785C9899312}" presName="spMid" presStyleCnt="0"/>
      <dgm:spPr/>
    </dgm:pt>
    <dgm:pt modelId="{929B1DD0-FE7D-5C44-9F59-45F81B648894}" type="pres">
      <dgm:prSet presAssocID="{FC7A7A2D-CBD6-1641-938F-82189759C703}" presName="chevronComposite1" presStyleCnt="0"/>
      <dgm:spPr/>
    </dgm:pt>
    <dgm:pt modelId="{5BE1E29F-3C99-E347-AA64-2E358FF830C7}" type="pres">
      <dgm:prSet presAssocID="{FC7A7A2D-CBD6-1641-938F-82189759C703}" presName="chevron1" presStyleLbl="sibTrans2D1" presStyleIdx="1" presStyleCnt="6"/>
      <dgm:spPr/>
    </dgm:pt>
    <dgm:pt modelId="{E1792DE0-88FA-4B44-BF32-352B5FA710F5}" type="pres">
      <dgm:prSet presAssocID="{FC7A7A2D-CBD6-1641-938F-82189759C703}" presName="spChevron1" presStyleCnt="0"/>
      <dgm:spPr/>
    </dgm:pt>
    <dgm:pt modelId="{648E2DBD-5EF7-1044-A80B-52062A6C7702}" type="pres">
      <dgm:prSet presAssocID="{7AC0F924-DA1B-E44A-BE95-7E4A4EAC3E2F}" presName="middle" presStyleCnt="0"/>
      <dgm:spPr/>
    </dgm:pt>
    <dgm:pt modelId="{646B68F9-69E9-3A42-BB49-D9D48C78604D}" type="pres">
      <dgm:prSet presAssocID="{7AC0F924-DA1B-E44A-BE95-7E4A4EAC3E2F}" presName="parTxMid" presStyleLbl="revTx" presStyleIdx="2" presStyleCnt="6" custScaleY="167557"/>
      <dgm:spPr/>
    </dgm:pt>
    <dgm:pt modelId="{5D98D682-8773-4042-9226-385F4E59E7F7}" type="pres">
      <dgm:prSet presAssocID="{7AC0F924-DA1B-E44A-BE95-7E4A4EAC3E2F}" presName="spMid" presStyleCnt="0"/>
      <dgm:spPr/>
    </dgm:pt>
    <dgm:pt modelId="{29BAF5B8-964E-2144-A518-5187CC6CBAF1}" type="pres">
      <dgm:prSet presAssocID="{BC3655E6-79EB-624E-A7DC-E5FAD3C3410C}" presName="chevronComposite1" presStyleCnt="0"/>
      <dgm:spPr/>
    </dgm:pt>
    <dgm:pt modelId="{7ECD2245-5526-674F-9024-240A7C766E6E}" type="pres">
      <dgm:prSet presAssocID="{BC3655E6-79EB-624E-A7DC-E5FAD3C3410C}" presName="chevron1" presStyleLbl="sibTrans2D1" presStyleIdx="2" presStyleCnt="6"/>
      <dgm:spPr/>
    </dgm:pt>
    <dgm:pt modelId="{553BD9EB-7BDD-3244-99F8-180F17CF9C96}" type="pres">
      <dgm:prSet presAssocID="{BC3655E6-79EB-624E-A7DC-E5FAD3C3410C}" presName="spChevron1" presStyleCnt="0"/>
      <dgm:spPr/>
    </dgm:pt>
    <dgm:pt modelId="{859A9631-6E67-9B4E-89A2-61563A886B2D}" type="pres">
      <dgm:prSet presAssocID="{C71B58B8-BCA5-8D47-BA77-8556AEC9275B}" presName="middle" presStyleCnt="0"/>
      <dgm:spPr/>
    </dgm:pt>
    <dgm:pt modelId="{6DF2B680-1F46-734B-9386-CFE7C8E3990E}" type="pres">
      <dgm:prSet presAssocID="{C71B58B8-BCA5-8D47-BA77-8556AEC9275B}" presName="parTxMid" presStyleLbl="revTx" presStyleIdx="3" presStyleCnt="6" custScaleY="167557"/>
      <dgm:spPr/>
    </dgm:pt>
    <dgm:pt modelId="{3DC95079-62EA-7F45-9028-909E24D12140}" type="pres">
      <dgm:prSet presAssocID="{C71B58B8-BCA5-8D47-BA77-8556AEC9275B}" presName="spMid" presStyleCnt="0"/>
      <dgm:spPr/>
    </dgm:pt>
    <dgm:pt modelId="{B55F0E28-5AC1-5545-B175-4E661B7505B7}" type="pres">
      <dgm:prSet presAssocID="{30CF3AD1-1AFE-E844-AC44-7911F4958452}" presName="chevronComposite1" presStyleCnt="0"/>
      <dgm:spPr/>
    </dgm:pt>
    <dgm:pt modelId="{023C121E-1889-B94A-81E8-B6BEBCB004B7}" type="pres">
      <dgm:prSet presAssocID="{30CF3AD1-1AFE-E844-AC44-7911F4958452}" presName="chevron1" presStyleLbl="sibTrans2D1" presStyleIdx="3" presStyleCnt="6"/>
      <dgm:spPr/>
    </dgm:pt>
    <dgm:pt modelId="{ED0914C0-D58E-6144-A66E-F66B3D0B159B}" type="pres">
      <dgm:prSet presAssocID="{30CF3AD1-1AFE-E844-AC44-7911F4958452}" presName="spChevron1" presStyleCnt="0"/>
      <dgm:spPr/>
    </dgm:pt>
    <dgm:pt modelId="{1EFA616F-6A37-5A4A-86D4-C247766AF6BD}" type="pres">
      <dgm:prSet presAssocID="{2153FA97-E668-1240-8B3D-173152797449}" presName="middle" presStyleCnt="0"/>
      <dgm:spPr/>
    </dgm:pt>
    <dgm:pt modelId="{9B90495C-0E01-F542-842B-DD3C912D895A}" type="pres">
      <dgm:prSet presAssocID="{2153FA97-E668-1240-8B3D-173152797449}" presName="parTxMid" presStyleLbl="revTx" presStyleIdx="4" presStyleCnt="6" custScaleX="99989" custScaleY="167557"/>
      <dgm:spPr/>
    </dgm:pt>
    <dgm:pt modelId="{FC843689-CF52-CB42-8800-EF3E4A717845}" type="pres">
      <dgm:prSet presAssocID="{2153FA97-E668-1240-8B3D-173152797449}" presName="spMid" presStyleCnt="0"/>
      <dgm:spPr/>
    </dgm:pt>
    <dgm:pt modelId="{A3F86F50-DA2C-4A4E-9552-3C1A474EFF50}" type="pres">
      <dgm:prSet presAssocID="{B272B37F-3ACD-8048-A54D-7A1288EEEA02}" presName="chevronComposite1" presStyleCnt="0"/>
      <dgm:spPr/>
    </dgm:pt>
    <dgm:pt modelId="{540B83AF-9B99-BC45-AADC-99CB9978AE6F}" type="pres">
      <dgm:prSet presAssocID="{B272B37F-3ACD-8048-A54D-7A1288EEEA02}" presName="chevron1" presStyleLbl="sibTrans2D1" presStyleIdx="4" presStyleCnt="6"/>
      <dgm:spPr/>
    </dgm:pt>
    <dgm:pt modelId="{34706AF5-8836-4D49-8E1B-751FBAF26E39}" type="pres">
      <dgm:prSet presAssocID="{B272B37F-3ACD-8048-A54D-7A1288EEEA02}" presName="spChevron1" presStyleCnt="0"/>
      <dgm:spPr/>
    </dgm:pt>
    <dgm:pt modelId="{E95303E0-5CEB-2F43-A21D-44A0DCDD66BB}" type="pres">
      <dgm:prSet presAssocID="{0CAFD67D-65B5-864E-AEAE-D07FE7666B3D}" presName="middle" presStyleCnt="0"/>
      <dgm:spPr/>
    </dgm:pt>
    <dgm:pt modelId="{D91938EF-CF72-2747-8453-8E1F08103E34}" type="pres">
      <dgm:prSet presAssocID="{0CAFD67D-65B5-864E-AEAE-D07FE7666B3D}" presName="parTxMid" presStyleLbl="revTx" presStyleIdx="5" presStyleCnt="6" custScaleY="167557"/>
      <dgm:spPr/>
    </dgm:pt>
    <dgm:pt modelId="{1B230AE3-228F-1D47-B5C6-A7609C77AA05}" type="pres">
      <dgm:prSet presAssocID="{0CAFD67D-65B5-864E-AEAE-D07FE7666B3D}" presName="spMid" presStyleCnt="0"/>
      <dgm:spPr/>
    </dgm:pt>
    <dgm:pt modelId="{55266DBF-01BA-2A41-A211-E3936B0BBF46}" type="pres">
      <dgm:prSet presAssocID="{4ECF0FC0-A2A4-5345-AB96-F0F995E9277A}" presName="chevronComposite1" presStyleCnt="0"/>
      <dgm:spPr/>
    </dgm:pt>
    <dgm:pt modelId="{7E60491E-7F86-D14B-A823-527153EC7D66}" type="pres">
      <dgm:prSet presAssocID="{4ECF0FC0-A2A4-5345-AB96-F0F995E9277A}" presName="chevron1" presStyleLbl="sibTrans2D1" presStyleIdx="5" presStyleCnt="6"/>
      <dgm:spPr/>
    </dgm:pt>
    <dgm:pt modelId="{FEAA24D2-E746-D243-8ADB-41CFCBB45428}" type="pres">
      <dgm:prSet presAssocID="{4ECF0FC0-A2A4-5345-AB96-F0F995E9277A}" presName="spChevron1" presStyleCnt="0"/>
      <dgm:spPr/>
    </dgm:pt>
    <dgm:pt modelId="{4E239551-3356-F44B-9B02-A57A81E8AD19}" type="pres">
      <dgm:prSet presAssocID="{5A76B17A-C817-3A42-AE67-FC56A9DF309A}" presName="last" presStyleCnt="0"/>
      <dgm:spPr/>
    </dgm:pt>
    <dgm:pt modelId="{9A54E465-A390-C648-8273-F0061CF9D857}" type="pres">
      <dgm:prSet presAssocID="{5A76B17A-C817-3A42-AE67-FC56A9DF309A}" presName="circleTx" presStyleLbl="node1" presStyleIdx="18" presStyleCnt="19" custScaleX="114930" custScaleY="137988"/>
      <dgm:spPr/>
    </dgm:pt>
    <dgm:pt modelId="{F959EA21-6095-C748-9D10-5898DAE879DF}" type="pres">
      <dgm:prSet presAssocID="{5A76B17A-C817-3A42-AE67-FC56A9DF309A}" presName="spN" presStyleCnt="0"/>
      <dgm:spPr/>
    </dgm:pt>
  </dgm:ptLst>
  <dgm:cxnLst>
    <dgm:cxn modelId="{B63F8B0D-E70D-7646-869A-0C721B89A8CD}" srcId="{92FC35FB-2C33-EE43-A311-E20F7A1C7EE0}" destId="{C71B58B8-BCA5-8D47-BA77-8556AEC9275B}" srcOrd="3" destOrd="0" parTransId="{8F93CA14-551F-D542-AC2A-871FA29ACE72}" sibTransId="{30CF3AD1-1AFE-E844-AC44-7911F4958452}"/>
    <dgm:cxn modelId="{3DD6040F-2EF4-334B-A27A-C1FECCB80268}" srcId="{92FC35FB-2C33-EE43-A311-E20F7A1C7EE0}" destId="{B2B5A3BC-FB98-064B-A5F9-9F9F6E12959D}" srcOrd="0" destOrd="0" parTransId="{5730C784-0D96-9240-80C5-FFF58442EA34}" sibTransId="{A3D52FCE-B731-6C4A-AA75-836BAD0A4F4E}"/>
    <dgm:cxn modelId="{1D7AA92F-8BE4-6247-83F7-A71AFB878077}" type="presOf" srcId="{B2B5A3BC-FB98-064B-A5F9-9F9F6E12959D}" destId="{608754D1-4061-C841-A2EC-EF2601F97772}" srcOrd="0" destOrd="0" presId="urn:microsoft.com/office/officeart/2009/3/layout/RandomtoResultProcess"/>
    <dgm:cxn modelId="{77321134-2731-7447-8F18-56634256C772}" type="presOf" srcId="{5A76B17A-C817-3A42-AE67-FC56A9DF309A}" destId="{9A54E465-A390-C648-8273-F0061CF9D857}" srcOrd="0" destOrd="0" presId="urn:microsoft.com/office/officeart/2009/3/layout/RandomtoResultProcess"/>
    <dgm:cxn modelId="{B5BDE63E-DA2C-5949-93A4-1DA704A48193}" srcId="{92FC35FB-2C33-EE43-A311-E20F7A1C7EE0}" destId="{0CAFD67D-65B5-864E-AEAE-D07FE7666B3D}" srcOrd="5" destOrd="0" parTransId="{DB5F246A-04CF-7942-BBC7-B5930B76442B}" sibTransId="{4ECF0FC0-A2A4-5345-AB96-F0F995E9277A}"/>
    <dgm:cxn modelId="{8DB5795D-2DDE-DA4B-9797-B20178CA9C05}" type="presOf" srcId="{7AC0F924-DA1B-E44A-BE95-7E4A4EAC3E2F}" destId="{646B68F9-69E9-3A42-BB49-D9D48C78604D}" srcOrd="0" destOrd="0" presId="urn:microsoft.com/office/officeart/2009/3/layout/RandomtoResultProcess"/>
    <dgm:cxn modelId="{63CA3F83-9F2D-3648-9D99-B1709F2AFB6D}" srcId="{92FC35FB-2C33-EE43-A311-E20F7A1C7EE0}" destId="{7AC0F924-DA1B-E44A-BE95-7E4A4EAC3E2F}" srcOrd="2" destOrd="0" parTransId="{A6B0950F-D86F-DB4D-8F7C-C6FDEFDE0951}" sibTransId="{BC3655E6-79EB-624E-A7DC-E5FAD3C3410C}"/>
    <dgm:cxn modelId="{93748F86-CD8D-D647-8B94-62ED57ECD174}" type="presOf" srcId="{C71B58B8-BCA5-8D47-BA77-8556AEC9275B}" destId="{6DF2B680-1F46-734B-9386-CFE7C8E3990E}" srcOrd="0" destOrd="0" presId="urn:microsoft.com/office/officeart/2009/3/layout/RandomtoResultProcess"/>
    <dgm:cxn modelId="{1D8C8E8F-6E16-554F-92EA-0632F07D0510}" type="presOf" srcId="{2153FA97-E668-1240-8B3D-173152797449}" destId="{9B90495C-0E01-F542-842B-DD3C912D895A}" srcOrd="0" destOrd="0" presId="urn:microsoft.com/office/officeart/2009/3/layout/RandomtoResultProcess"/>
    <dgm:cxn modelId="{DCFC7696-A9E9-E448-8194-B68DAC8EBCB7}" srcId="{92FC35FB-2C33-EE43-A311-E20F7A1C7EE0}" destId="{450AB4D9-4C15-094E-A04A-8785C9899312}" srcOrd="1" destOrd="0" parTransId="{2ECE8F6B-C6B7-4C4E-8801-DC8665F596B1}" sibTransId="{FC7A7A2D-CBD6-1641-938F-82189759C703}"/>
    <dgm:cxn modelId="{B71E41B7-0AB6-DC42-9DBF-2BB17AAC4101}" type="presOf" srcId="{92FC35FB-2C33-EE43-A311-E20F7A1C7EE0}" destId="{24AE9CB6-82D9-604D-AEDA-0CA64DFEDF66}" srcOrd="0" destOrd="0" presId="urn:microsoft.com/office/officeart/2009/3/layout/RandomtoResultProcess"/>
    <dgm:cxn modelId="{573B42C0-4BB4-754B-928A-0341E06FB2B0}" type="presOf" srcId="{450AB4D9-4C15-094E-A04A-8785C9899312}" destId="{AAE37319-6B7B-3949-8F37-E152B921C760}" srcOrd="0" destOrd="0" presId="urn:microsoft.com/office/officeart/2009/3/layout/RandomtoResultProcess"/>
    <dgm:cxn modelId="{45E35CCF-29D9-E247-A2BE-AA9242F4F433}" srcId="{92FC35FB-2C33-EE43-A311-E20F7A1C7EE0}" destId="{5A76B17A-C817-3A42-AE67-FC56A9DF309A}" srcOrd="6" destOrd="0" parTransId="{92DF0F18-7D24-914D-AE6B-78FAE5680D99}" sibTransId="{BF165082-3ECF-D345-B548-758E9B02DECA}"/>
    <dgm:cxn modelId="{AEF45FDC-BD28-3E4A-BD39-2DC4CDB0A510}" srcId="{92FC35FB-2C33-EE43-A311-E20F7A1C7EE0}" destId="{2153FA97-E668-1240-8B3D-173152797449}" srcOrd="4" destOrd="0" parTransId="{E6E03754-C78B-0B41-8C71-1AAF16411E6C}" sibTransId="{B272B37F-3ACD-8048-A54D-7A1288EEEA02}"/>
    <dgm:cxn modelId="{6608D6F8-9B89-3E41-8EEF-AC25BD532D16}" type="presOf" srcId="{0CAFD67D-65B5-864E-AEAE-D07FE7666B3D}" destId="{D91938EF-CF72-2747-8453-8E1F08103E34}" srcOrd="0" destOrd="0" presId="urn:microsoft.com/office/officeart/2009/3/layout/RandomtoResultProcess"/>
    <dgm:cxn modelId="{C40A54FB-B2CA-F744-B029-5CF08967A6CF}" type="presParOf" srcId="{24AE9CB6-82D9-604D-AEDA-0CA64DFEDF66}" destId="{DA22ED71-4DC8-0643-835A-EBA0ED8195E5}" srcOrd="0" destOrd="0" presId="urn:microsoft.com/office/officeart/2009/3/layout/RandomtoResultProcess"/>
    <dgm:cxn modelId="{D3029AB7-FA0F-0A4D-8809-4DC644E5096B}" type="presParOf" srcId="{DA22ED71-4DC8-0643-835A-EBA0ED8195E5}" destId="{608754D1-4061-C841-A2EC-EF2601F97772}" srcOrd="0" destOrd="0" presId="urn:microsoft.com/office/officeart/2009/3/layout/RandomtoResultProcess"/>
    <dgm:cxn modelId="{AB840705-51E1-924F-BB05-3E10646765A1}" type="presParOf" srcId="{DA22ED71-4DC8-0643-835A-EBA0ED8195E5}" destId="{AA3C8233-14B9-3E47-8846-A506A72C68EA}" srcOrd="1" destOrd="0" presId="urn:microsoft.com/office/officeart/2009/3/layout/RandomtoResultProcess"/>
    <dgm:cxn modelId="{0407BC0C-80E4-0443-BC6E-89F5F873BB88}" type="presParOf" srcId="{DA22ED71-4DC8-0643-835A-EBA0ED8195E5}" destId="{4E391BFA-5980-E549-9507-63D889BE1FCB}" srcOrd="2" destOrd="0" presId="urn:microsoft.com/office/officeart/2009/3/layout/RandomtoResultProcess"/>
    <dgm:cxn modelId="{127D37AF-53A3-5844-94DB-4C1267029543}" type="presParOf" srcId="{DA22ED71-4DC8-0643-835A-EBA0ED8195E5}" destId="{E6FE68CA-03AC-834F-B308-C17B6650CD27}" srcOrd="3" destOrd="0" presId="urn:microsoft.com/office/officeart/2009/3/layout/RandomtoResultProcess"/>
    <dgm:cxn modelId="{FE1C97E6-267D-B84C-BC30-CAA35AF51637}" type="presParOf" srcId="{DA22ED71-4DC8-0643-835A-EBA0ED8195E5}" destId="{D47B22B8-A623-6741-A438-D310CFD2EE14}" srcOrd="4" destOrd="0" presId="urn:microsoft.com/office/officeart/2009/3/layout/RandomtoResultProcess"/>
    <dgm:cxn modelId="{5E2984FB-300A-D74A-844C-896DC5DBDBB6}" type="presParOf" srcId="{DA22ED71-4DC8-0643-835A-EBA0ED8195E5}" destId="{74CFF558-AB42-9142-A57B-17260F1DB584}" srcOrd="5" destOrd="0" presId="urn:microsoft.com/office/officeart/2009/3/layout/RandomtoResultProcess"/>
    <dgm:cxn modelId="{1365C78F-969D-C74B-89D3-12FE646169A9}" type="presParOf" srcId="{DA22ED71-4DC8-0643-835A-EBA0ED8195E5}" destId="{D88C5BCA-10DB-D44E-9A2E-8C4AB7DB1D32}" srcOrd="6" destOrd="0" presId="urn:microsoft.com/office/officeart/2009/3/layout/RandomtoResultProcess"/>
    <dgm:cxn modelId="{62AD8F8B-C783-034C-A3B2-3A701B637DCD}" type="presParOf" srcId="{DA22ED71-4DC8-0643-835A-EBA0ED8195E5}" destId="{AB32BEB3-106C-7549-8582-A2578B30A324}" srcOrd="7" destOrd="0" presId="urn:microsoft.com/office/officeart/2009/3/layout/RandomtoResultProcess"/>
    <dgm:cxn modelId="{8D46913B-C90F-F148-8BB0-94EB9860CB93}" type="presParOf" srcId="{DA22ED71-4DC8-0643-835A-EBA0ED8195E5}" destId="{86885AB5-E6D3-6B4E-913A-72B5935CA3FB}" srcOrd="8" destOrd="0" presId="urn:microsoft.com/office/officeart/2009/3/layout/RandomtoResultProcess"/>
    <dgm:cxn modelId="{C343BA62-10A5-6443-B0C7-859A0597DF10}" type="presParOf" srcId="{DA22ED71-4DC8-0643-835A-EBA0ED8195E5}" destId="{6D7779B9-2D59-9D4A-86A6-1B07A90EE6F1}" srcOrd="9" destOrd="0" presId="urn:microsoft.com/office/officeart/2009/3/layout/RandomtoResultProcess"/>
    <dgm:cxn modelId="{4476B954-D031-9C4C-99B2-5738704E756E}" type="presParOf" srcId="{DA22ED71-4DC8-0643-835A-EBA0ED8195E5}" destId="{68FA980C-09C1-C349-A525-38B4E870738C}" srcOrd="10" destOrd="0" presId="urn:microsoft.com/office/officeart/2009/3/layout/RandomtoResultProcess"/>
    <dgm:cxn modelId="{F6CB9E80-1811-2F46-88EF-407FE843FF63}" type="presParOf" srcId="{DA22ED71-4DC8-0643-835A-EBA0ED8195E5}" destId="{07C94D86-6153-C444-B98D-C33E02EE0819}" srcOrd="11" destOrd="0" presId="urn:microsoft.com/office/officeart/2009/3/layout/RandomtoResultProcess"/>
    <dgm:cxn modelId="{5011142D-FF4E-924A-B858-A29DE4149631}" type="presParOf" srcId="{DA22ED71-4DC8-0643-835A-EBA0ED8195E5}" destId="{EB12612B-450A-FB41-864E-B1362829A60F}" srcOrd="12" destOrd="0" presId="urn:microsoft.com/office/officeart/2009/3/layout/RandomtoResultProcess"/>
    <dgm:cxn modelId="{FC2609F7-D33A-1148-B30E-D9A8CE99935A}" type="presParOf" srcId="{DA22ED71-4DC8-0643-835A-EBA0ED8195E5}" destId="{19E5B29D-5921-5D45-A252-940256BA36AD}" srcOrd="13" destOrd="0" presId="urn:microsoft.com/office/officeart/2009/3/layout/RandomtoResultProcess"/>
    <dgm:cxn modelId="{D77C2E27-E3F0-ED4C-B995-5FD5BE194C03}" type="presParOf" srcId="{DA22ED71-4DC8-0643-835A-EBA0ED8195E5}" destId="{286DE526-5A39-934B-B656-CC4F85B6ADA3}" srcOrd="14" destOrd="0" presId="urn:microsoft.com/office/officeart/2009/3/layout/RandomtoResultProcess"/>
    <dgm:cxn modelId="{5E224651-0532-7F4A-A4A5-03E16B63466E}" type="presParOf" srcId="{DA22ED71-4DC8-0643-835A-EBA0ED8195E5}" destId="{CAE28C87-4D6C-944D-9F90-56A2FE089179}" srcOrd="15" destOrd="0" presId="urn:microsoft.com/office/officeart/2009/3/layout/RandomtoResultProcess"/>
    <dgm:cxn modelId="{59D40AE5-4248-7947-A324-982E23B667CD}" type="presParOf" srcId="{DA22ED71-4DC8-0643-835A-EBA0ED8195E5}" destId="{268574D1-2AE9-704C-89F8-5520EEA74D48}" srcOrd="16" destOrd="0" presId="urn:microsoft.com/office/officeart/2009/3/layout/RandomtoResultProcess"/>
    <dgm:cxn modelId="{87421B6D-66B5-1D48-82E1-2E72F85A3B77}" type="presParOf" srcId="{DA22ED71-4DC8-0643-835A-EBA0ED8195E5}" destId="{5CC94BBB-B3A4-404D-8C7B-247EB6E8CFE9}" srcOrd="17" destOrd="0" presId="urn:microsoft.com/office/officeart/2009/3/layout/RandomtoResultProcess"/>
    <dgm:cxn modelId="{D998582D-8178-2D47-A826-C8E7822DC564}" type="presParOf" srcId="{DA22ED71-4DC8-0643-835A-EBA0ED8195E5}" destId="{54240884-D16C-F141-83DC-D072CCAF76EC}" srcOrd="18" destOrd="0" presId="urn:microsoft.com/office/officeart/2009/3/layout/RandomtoResultProcess"/>
    <dgm:cxn modelId="{77F85AD3-BBE0-A942-AC0C-CD00D826A7D4}" type="presParOf" srcId="{24AE9CB6-82D9-604D-AEDA-0CA64DFEDF66}" destId="{13C75AE0-F9C5-6942-9781-906266F24586}" srcOrd="1" destOrd="0" presId="urn:microsoft.com/office/officeart/2009/3/layout/RandomtoResultProcess"/>
    <dgm:cxn modelId="{797E425E-366C-5948-9079-8918856D81D5}" type="presParOf" srcId="{13C75AE0-F9C5-6942-9781-906266F24586}" destId="{02BF915F-5E02-C245-B92E-8D22D75CFE84}" srcOrd="0" destOrd="0" presId="urn:microsoft.com/office/officeart/2009/3/layout/RandomtoResultProcess"/>
    <dgm:cxn modelId="{63B0393F-A938-6148-96BA-C9789A021A65}" type="presParOf" srcId="{13C75AE0-F9C5-6942-9781-906266F24586}" destId="{E7CD0040-053E-1F4D-BB53-D12C46F98F1E}" srcOrd="1" destOrd="0" presId="urn:microsoft.com/office/officeart/2009/3/layout/RandomtoResultProcess"/>
    <dgm:cxn modelId="{2774BD80-9213-3447-9F30-F6A2DBB8B533}" type="presParOf" srcId="{24AE9CB6-82D9-604D-AEDA-0CA64DFEDF66}" destId="{E32D5DCE-371F-3846-86F1-EEBF6FACEBE8}" srcOrd="2" destOrd="0" presId="urn:microsoft.com/office/officeart/2009/3/layout/RandomtoResultProcess"/>
    <dgm:cxn modelId="{3DFDE85C-E207-5A42-832B-1BB4C41DF068}" type="presParOf" srcId="{E32D5DCE-371F-3846-86F1-EEBF6FACEBE8}" destId="{AAE37319-6B7B-3949-8F37-E152B921C760}" srcOrd="0" destOrd="0" presId="urn:microsoft.com/office/officeart/2009/3/layout/RandomtoResultProcess"/>
    <dgm:cxn modelId="{6947FDAA-F82A-0842-95D3-D6AD47CD52CE}" type="presParOf" srcId="{E32D5DCE-371F-3846-86F1-EEBF6FACEBE8}" destId="{6644EF09-8D59-8949-8BDC-D8741E237808}" srcOrd="1" destOrd="0" presId="urn:microsoft.com/office/officeart/2009/3/layout/RandomtoResultProcess"/>
    <dgm:cxn modelId="{B71B52F2-2687-D847-A204-BE43858A7F80}" type="presParOf" srcId="{24AE9CB6-82D9-604D-AEDA-0CA64DFEDF66}" destId="{929B1DD0-FE7D-5C44-9F59-45F81B648894}" srcOrd="3" destOrd="0" presId="urn:microsoft.com/office/officeart/2009/3/layout/RandomtoResultProcess"/>
    <dgm:cxn modelId="{A7097158-1E8F-5840-9738-4FBB280F6AF4}" type="presParOf" srcId="{929B1DD0-FE7D-5C44-9F59-45F81B648894}" destId="{5BE1E29F-3C99-E347-AA64-2E358FF830C7}" srcOrd="0" destOrd="0" presId="urn:microsoft.com/office/officeart/2009/3/layout/RandomtoResultProcess"/>
    <dgm:cxn modelId="{B1B41279-D15E-0142-815B-5652123BF3EA}" type="presParOf" srcId="{929B1DD0-FE7D-5C44-9F59-45F81B648894}" destId="{E1792DE0-88FA-4B44-BF32-352B5FA710F5}" srcOrd="1" destOrd="0" presId="urn:microsoft.com/office/officeart/2009/3/layout/RandomtoResultProcess"/>
    <dgm:cxn modelId="{1BD77DE9-C1B9-2346-BFAF-2085F8579EF3}" type="presParOf" srcId="{24AE9CB6-82D9-604D-AEDA-0CA64DFEDF66}" destId="{648E2DBD-5EF7-1044-A80B-52062A6C7702}" srcOrd="4" destOrd="0" presId="urn:microsoft.com/office/officeart/2009/3/layout/RandomtoResultProcess"/>
    <dgm:cxn modelId="{76B62322-383C-A24A-B701-86D3601A0ECE}" type="presParOf" srcId="{648E2DBD-5EF7-1044-A80B-52062A6C7702}" destId="{646B68F9-69E9-3A42-BB49-D9D48C78604D}" srcOrd="0" destOrd="0" presId="urn:microsoft.com/office/officeart/2009/3/layout/RandomtoResultProcess"/>
    <dgm:cxn modelId="{B11C5DB2-85FA-C947-84B7-8ED7B7ECF788}" type="presParOf" srcId="{648E2DBD-5EF7-1044-A80B-52062A6C7702}" destId="{5D98D682-8773-4042-9226-385F4E59E7F7}" srcOrd="1" destOrd="0" presId="urn:microsoft.com/office/officeart/2009/3/layout/RandomtoResultProcess"/>
    <dgm:cxn modelId="{82733A36-6253-AD41-B637-014EFBABB82F}" type="presParOf" srcId="{24AE9CB6-82D9-604D-AEDA-0CA64DFEDF66}" destId="{29BAF5B8-964E-2144-A518-5187CC6CBAF1}" srcOrd="5" destOrd="0" presId="urn:microsoft.com/office/officeart/2009/3/layout/RandomtoResultProcess"/>
    <dgm:cxn modelId="{F024ACF4-2F06-9B4A-8A0E-DE11A2EA68A8}" type="presParOf" srcId="{29BAF5B8-964E-2144-A518-5187CC6CBAF1}" destId="{7ECD2245-5526-674F-9024-240A7C766E6E}" srcOrd="0" destOrd="0" presId="urn:microsoft.com/office/officeart/2009/3/layout/RandomtoResultProcess"/>
    <dgm:cxn modelId="{0E4428B1-5D9B-714A-B755-F8490D07FC34}" type="presParOf" srcId="{29BAF5B8-964E-2144-A518-5187CC6CBAF1}" destId="{553BD9EB-7BDD-3244-99F8-180F17CF9C96}" srcOrd="1" destOrd="0" presId="urn:microsoft.com/office/officeart/2009/3/layout/RandomtoResultProcess"/>
    <dgm:cxn modelId="{F4EC41F6-12ED-3E4F-AE29-43A13B7945EF}" type="presParOf" srcId="{24AE9CB6-82D9-604D-AEDA-0CA64DFEDF66}" destId="{859A9631-6E67-9B4E-89A2-61563A886B2D}" srcOrd="6" destOrd="0" presId="urn:microsoft.com/office/officeart/2009/3/layout/RandomtoResultProcess"/>
    <dgm:cxn modelId="{55EDD7D2-63F9-D444-8CFC-8171DEF5F800}" type="presParOf" srcId="{859A9631-6E67-9B4E-89A2-61563A886B2D}" destId="{6DF2B680-1F46-734B-9386-CFE7C8E3990E}" srcOrd="0" destOrd="0" presId="urn:microsoft.com/office/officeart/2009/3/layout/RandomtoResultProcess"/>
    <dgm:cxn modelId="{7BBBC84E-11AC-2043-9904-E55E599206E4}" type="presParOf" srcId="{859A9631-6E67-9B4E-89A2-61563A886B2D}" destId="{3DC95079-62EA-7F45-9028-909E24D12140}" srcOrd="1" destOrd="0" presId="urn:microsoft.com/office/officeart/2009/3/layout/RandomtoResultProcess"/>
    <dgm:cxn modelId="{CFBC4799-BEB2-FF46-B2BF-60750C654173}" type="presParOf" srcId="{24AE9CB6-82D9-604D-AEDA-0CA64DFEDF66}" destId="{B55F0E28-5AC1-5545-B175-4E661B7505B7}" srcOrd="7" destOrd="0" presId="urn:microsoft.com/office/officeart/2009/3/layout/RandomtoResultProcess"/>
    <dgm:cxn modelId="{E5A6AB43-94F4-8C47-8258-26D49AD7DE1F}" type="presParOf" srcId="{B55F0E28-5AC1-5545-B175-4E661B7505B7}" destId="{023C121E-1889-B94A-81E8-B6BEBCB004B7}" srcOrd="0" destOrd="0" presId="urn:microsoft.com/office/officeart/2009/3/layout/RandomtoResultProcess"/>
    <dgm:cxn modelId="{11983300-7B02-0446-B4A7-8252BE2826DE}" type="presParOf" srcId="{B55F0E28-5AC1-5545-B175-4E661B7505B7}" destId="{ED0914C0-D58E-6144-A66E-F66B3D0B159B}" srcOrd="1" destOrd="0" presId="urn:microsoft.com/office/officeart/2009/3/layout/RandomtoResultProcess"/>
    <dgm:cxn modelId="{3FA4512A-AA05-E548-B1B6-D729D3C54E6D}" type="presParOf" srcId="{24AE9CB6-82D9-604D-AEDA-0CA64DFEDF66}" destId="{1EFA616F-6A37-5A4A-86D4-C247766AF6BD}" srcOrd="8" destOrd="0" presId="urn:microsoft.com/office/officeart/2009/3/layout/RandomtoResultProcess"/>
    <dgm:cxn modelId="{3FCA64EA-E91D-1343-9864-F1680B7456D7}" type="presParOf" srcId="{1EFA616F-6A37-5A4A-86D4-C247766AF6BD}" destId="{9B90495C-0E01-F542-842B-DD3C912D895A}" srcOrd="0" destOrd="0" presId="urn:microsoft.com/office/officeart/2009/3/layout/RandomtoResultProcess"/>
    <dgm:cxn modelId="{EE017DBD-58A6-EF41-A9EC-3E8FF3B78DEA}" type="presParOf" srcId="{1EFA616F-6A37-5A4A-86D4-C247766AF6BD}" destId="{FC843689-CF52-CB42-8800-EF3E4A717845}" srcOrd="1" destOrd="0" presId="urn:microsoft.com/office/officeart/2009/3/layout/RandomtoResultProcess"/>
    <dgm:cxn modelId="{AA949373-2D77-874D-8D43-4477495D9647}" type="presParOf" srcId="{24AE9CB6-82D9-604D-AEDA-0CA64DFEDF66}" destId="{A3F86F50-DA2C-4A4E-9552-3C1A474EFF50}" srcOrd="9" destOrd="0" presId="urn:microsoft.com/office/officeart/2009/3/layout/RandomtoResultProcess"/>
    <dgm:cxn modelId="{3A491725-7331-EA41-B853-F8F661F767FE}" type="presParOf" srcId="{A3F86F50-DA2C-4A4E-9552-3C1A474EFF50}" destId="{540B83AF-9B99-BC45-AADC-99CB9978AE6F}" srcOrd="0" destOrd="0" presId="urn:microsoft.com/office/officeart/2009/3/layout/RandomtoResultProcess"/>
    <dgm:cxn modelId="{6505DEB2-CB5E-1041-9F28-6065A6EE4441}" type="presParOf" srcId="{A3F86F50-DA2C-4A4E-9552-3C1A474EFF50}" destId="{34706AF5-8836-4D49-8E1B-751FBAF26E39}" srcOrd="1" destOrd="0" presId="urn:microsoft.com/office/officeart/2009/3/layout/RandomtoResultProcess"/>
    <dgm:cxn modelId="{C51B5267-C524-E54E-85C9-5C831C90CA73}" type="presParOf" srcId="{24AE9CB6-82D9-604D-AEDA-0CA64DFEDF66}" destId="{E95303E0-5CEB-2F43-A21D-44A0DCDD66BB}" srcOrd="10" destOrd="0" presId="urn:microsoft.com/office/officeart/2009/3/layout/RandomtoResultProcess"/>
    <dgm:cxn modelId="{03E61913-800B-A14D-ADB0-FB3DCB0129C0}" type="presParOf" srcId="{E95303E0-5CEB-2F43-A21D-44A0DCDD66BB}" destId="{D91938EF-CF72-2747-8453-8E1F08103E34}" srcOrd="0" destOrd="0" presId="urn:microsoft.com/office/officeart/2009/3/layout/RandomtoResultProcess"/>
    <dgm:cxn modelId="{770B6035-CB7C-DC41-A2B6-366CFB357770}" type="presParOf" srcId="{E95303E0-5CEB-2F43-A21D-44A0DCDD66BB}" destId="{1B230AE3-228F-1D47-B5C6-A7609C77AA05}" srcOrd="1" destOrd="0" presId="urn:microsoft.com/office/officeart/2009/3/layout/RandomtoResultProcess"/>
    <dgm:cxn modelId="{A3B97639-B6CC-5845-AF0C-BD8ED1CC03BE}" type="presParOf" srcId="{24AE9CB6-82D9-604D-AEDA-0CA64DFEDF66}" destId="{55266DBF-01BA-2A41-A211-E3936B0BBF46}" srcOrd="11" destOrd="0" presId="urn:microsoft.com/office/officeart/2009/3/layout/RandomtoResultProcess"/>
    <dgm:cxn modelId="{2EE78713-E60D-A646-BF3B-0BF78CA20D08}" type="presParOf" srcId="{55266DBF-01BA-2A41-A211-E3936B0BBF46}" destId="{7E60491E-7F86-D14B-A823-527153EC7D66}" srcOrd="0" destOrd="0" presId="urn:microsoft.com/office/officeart/2009/3/layout/RandomtoResultProcess"/>
    <dgm:cxn modelId="{4F9E9D32-661B-944B-BDA5-887E805ADFE6}" type="presParOf" srcId="{55266DBF-01BA-2A41-A211-E3936B0BBF46}" destId="{FEAA24D2-E746-D243-8ADB-41CFCBB45428}" srcOrd="1" destOrd="0" presId="urn:microsoft.com/office/officeart/2009/3/layout/RandomtoResultProcess"/>
    <dgm:cxn modelId="{51C8F1D1-921E-9A4F-9258-9C7B14E30B6B}" type="presParOf" srcId="{24AE9CB6-82D9-604D-AEDA-0CA64DFEDF66}" destId="{4E239551-3356-F44B-9B02-A57A81E8AD19}" srcOrd="12" destOrd="0" presId="urn:microsoft.com/office/officeart/2009/3/layout/RandomtoResultProcess"/>
    <dgm:cxn modelId="{93DC8F12-9A99-DC4E-AD58-39800F2FE81D}" type="presParOf" srcId="{4E239551-3356-F44B-9B02-A57A81E8AD19}" destId="{9A54E465-A390-C648-8273-F0061CF9D857}" srcOrd="0" destOrd="0" presId="urn:microsoft.com/office/officeart/2009/3/layout/RandomtoResultProcess"/>
    <dgm:cxn modelId="{59D094ED-0C71-B648-AD8A-A733E42640F8}" type="presParOf" srcId="{4E239551-3356-F44B-9B02-A57A81E8AD19}" destId="{F959EA21-6095-C748-9D10-5898DAE879DF}"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9C942F0-B475-480B-B803-7D8817B87345}"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159E5A-02D5-4D0B-B42F-1DF6F3B94309}">
      <dgm:prSet/>
      <dgm:spPr/>
      <dgm:t>
        <a:bodyPr/>
        <a:lstStyle/>
        <a:p>
          <a:pPr>
            <a:defRPr b="1"/>
          </a:pPr>
          <a:r>
            <a:rPr lang="en-CA" b="1"/>
            <a:t>Data Exploration &amp; Visualization</a:t>
          </a:r>
          <a:endParaRPr lang="en-US"/>
        </a:p>
      </dgm:t>
    </dgm:pt>
    <dgm:pt modelId="{0DAF951F-F7C8-464F-B52F-74A07625C0DB}" type="parTrans" cxnId="{AB67E21B-F0F4-4627-905B-DE37B4D227A5}">
      <dgm:prSet/>
      <dgm:spPr/>
      <dgm:t>
        <a:bodyPr/>
        <a:lstStyle/>
        <a:p>
          <a:endParaRPr lang="en-US"/>
        </a:p>
      </dgm:t>
    </dgm:pt>
    <dgm:pt modelId="{20FD391C-D75A-4CFC-BE4A-134FDF008B6D}" type="sibTrans" cxnId="{AB67E21B-F0F4-4627-905B-DE37B4D227A5}">
      <dgm:prSet/>
      <dgm:spPr/>
      <dgm:t>
        <a:bodyPr/>
        <a:lstStyle/>
        <a:p>
          <a:endParaRPr lang="en-US"/>
        </a:p>
      </dgm:t>
    </dgm:pt>
    <dgm:pt modelId="{8E02596A-BD8A-40FB-BB8B-DFD8268A4A8E}">
      <dgm:prSet/>
      <dgm:spPr/>
      <dgm:t>
        <a:bodyPr/>
        <a:lstStyle/>
        <a:p>
          <a:r>
            <a:rPr lang="en-CA"/>
            <a:t>Majority of </a:t>
          </a:r>
          <a:r>
            <a:rPr lang="en-CA" b="1"/>
            <a:t>successful launches</a:t>
          </a:r>
          <a:r>
            <a:rPr lang="en-CA"/>
            <a:t> occurred at </a:t>
          </a:r>
          <a:r>
            <a:rPr lang="en-CA" b="1"/>
            <a:t>CCAFS LC-40</a:t>
          </a:r>
          <a:r>
            <a:rPr lang="en-CA"/>
            <a:t> and </a:t>
          </a:r>
          <a:r>
            <a:rPr lang="en-CA" b="1"/>
            <a:t>KSC LC-39A</a:t>
          </a:r>
          <a:r>
            <a:rPr lang="en-CA"/>
            <a:t>.</a:t>
          </a:r>
          <a:endParaRPr lang="en-US"/>
        </a:p>
      </dgm:t>
    </dgm:pt>
    <dgm:pt modelId="{CDDA4547-B06D-46CA-82BA-826669DD7850}" type="parTrans" cxnId="{CFFE5338-EC91-4308-ABFF-7A6F685C2CD8}">
      <dgm:prSet/>
      <dgm:spPr/>
      <dgm:t>
        <a:bodyPr/>
        <a:lstStyle/>
        <a:p>
          <a:endParaRPr lang="en-US"/>
        </a:p>
      </dgm:t>
    </dgm:pt>
    <dgm:pt modelId="{CB6BF966-368F-4D04-BF64-5D8DF8AEB01D}" type="sibTrans" cxnId="{CFFE5338-EC91-4308-ABFF-7A6F685C2CD8}">
      <dgm:prSet/>
      <dgm:spPr/>
      <dgm:t>
        <a:bodyPr/>
        <a:lstStyle/>
        <a:p>
          <a:endParaRPr lang="en-US"/>
        </a:p>
      </dgm:t>
    </dgm:pt>
    <dgm:pt modelId="{B2F90B25-6C1D-44FC-8CDD-D94D32936CCE}">
      <dgm:prSet/>
      <dgm:spPr/>
      <dgm:t>
        <a:bodyPr/>
        <a:lstStyle/>
        <a:p>
          <a:r>
            <a:rPr lang="en-CA" b="1"/>
            <a:t>Payload mass</a:t>
          </a:r>
          <a:r>
            <a:rPr lang="en-CA"/>
            <a:t> ranged widely but showed no strong linear relationship with success.</a:t>
          </a:r>
          <a:endParaRPr lang="en-US"/>
        </a:p>
      </dgm:t>
    </dgm:pt>
    <dgm:pt modelId="{564B6F70-749E-4104-8424-4C3705921135}" type="parTrans" cxnId="{0C8CD844-BF0D-4792-BF30-7FA3C0A17DB1}">
      <dgm:prSet/>
      <dgm:spPr/>
      <dgm:t>
        <a:bodyPr/>
        <a:lstStyle/>
        <a:p>
          <a:endParaRPr lang="en-US"/>
        </a:p>
      </dgm:t>
    </dgm:pt>
    <dgm:pt modelId="{F18C4386-93DE-42FD-AB71-9D7D6D1714AE}" type="sibTrans" cxnId="{0C8CD844-BF0D-4792-BF30-7FA3C0A17DB1}">
      <dgm:prSet/>
      <dgm:spPr/>
      <dgm:t>
        <a:bodyPr/>
        <a:lstStyle/>
        <a:p>
          <a:endParaRPr lang="en-US"/>
        </a:p>
      </dgm:t>
    </dgm:pt>
    <dgm:pt modelId="{51DC4218-FBDD-4A05-A502-3EEE7442CEB8}">
      <dgm:prSet/>
      <dgm:spPr/>
      <dgm:t>
        <a:bodyPr/>
        <a:lstStyle/>
        <a:p>
          <a:r>
            <a:rPr lang="en-CA"/>
            <a:t>Coastal proximity and access to </a:t>
          </a:r>
          <a:r>
            <a:rPr lang="en-CA" b="1"/>
            <a:t>infrastructure (rail, roads)</a:t>
          </a:r>
          <a:r>
            <a:rPr lang="en-CA"/>
            <a:t> observed via Folium maps suggest logistical considerations in site selection.</a:t>
          </a:r>
          <a:endParaRPr lang="en-US"/>
        </a:p>
      </dgm:t>
    </dgm:pt>
    <dgm:pt modelId="{0C949815-1BF0-4B9D-B159-018D683BB5F4}" type="parTrans" cxnId="{597B2292-4116-4F68-BFC5-9599D8E8B964}">
      <dgm:prSet/>
      <dgm:spPr/>
      <dgm:t>
        <a:bodyPr/>
        <a:lstStyle/>
        <a:p>
          <a:endParaRPr lang="en-US"/>
        </a:p>
      </dgm:t>
    </dgm:pt>
    <dgm:pt modelId="{8916D6D7-F32F-4322-BFC0-F1C2BBFF6A26}" type="sibTrans" cxnId="{597B2292-4116-4F68-BFC5-9599D8E8B964}">
      <dgm:prSet/>
      <dgm:spPr/>
      <dgm:t>
        <a:bodyPr/>
        <a:lstStyle/>
        <a:p>
          <a:endParaRPr lang="en-US"/>
        </a:p>
      </dgm:t>
    </dgm:pt>
    <dgm:pt modelId="{7BB6E249-DD68-4CD9-9CC5-0E0C743BFCDE}">
      <dgm:prSet/>
      <dgm:spPr/>
      <dgm:t>
        <a:bodyPr/>
        <a:lstStyle/>
        <a:p>
          <a:pPr>
            <a:defRPr b="1"/>
          </a:pPr>
          <a:r>
            <a:rPr lang="en-CA" b="1"/>
            <a:t>Interactive Dashboard Insights</a:t>
          </a:r>
          <a:endParaRPr lang="en-US"/>
        </a:p>
      </dgm:t>
    </dgm:pt>
    <dgm:pt modelId="{5275D71A-6833-4FBE-8A2C-51DB064AD305}" type="parTrans" cxnId="{E2E7CD5A-94FA-4327-B4D0-93908675F48A}">
      <dgm:prSet/>
      <dgm:spPr/>
      <dgm:t>
        <a:bodyPr/>
        <a:lstStyle/>
        <a:p>
          <a:endParaRPr lang="en-US"/>
        </a:p>
      </dgm:t>
    </dgm:pt>
    <dgm:pt modelId="{69C7B6E6-F939-4E4B-903B-8BF7987D00BA}" type="sibTrans" cxnId="{E2E7CD5A-94FA-4327-B4D0-93908675F48A}">
      <dgm:prSet/>
      <dgm:spPr/>
      <dgm:t>
        <a:bodyPr/>
        <a:lstStyle/>
        <a:p>
          <a:endParaRPr lang="en-US"/>
        </a:p>
      </dgm:t>
    </dgm:pt>
    <dgm:pt modelId="{86EF5D45-AF8F-47B0-B5D4-58AA03538704}">
      <dgm:prSet/>
      <dgm:spPr/>
      <dgm:t>
        <a:bodyPr/>
        <a:lstStyle/>
        <a:p>
          <a:r>
            <a:rPr lang="en-CA" b="1"/>
            <a:t>Launch success rates vary by site</a:t>
          </a:r>
          <a:r>
            <a:rPr lang="en-CA"/>
            <a:t>, with some sites (e.g., VAFB) showing higher failure rates.</a:t>
          </a:r>
          <a:endParaRPr lang="en-US"/>
        </a:p>
      </dgm:t>
    </dgm:pt>
    <dgm:pt modelId="{64AE8283-C87C-442F-B0C9-840E5158E75A}" type="parTrans" cxnId="{6FBD3A1E-F4AB-4BB0-9E88-4D74F53BF680}">
      <dgm:prSet/>
      <dgm:spPr/>
      <dgm:t>
        <a:bodyPr/>
        <a:lstStyle/>
        <a:p>
          <a:endParaRPr lang="en-US"/>
        </a:p>
      </dgm:t>
    </dgm:pt>
    <dgm:pt modelId="{0E319C76-FB24-4BA4-AC54-8EABE5B6FA7D}" type="sibTrans" cxnId="{6FBD3A1E-F4AB-4BB0-9E88-4D74F53BF680}">
      <dgm:prSet/>
      <dgm:spPr/>
      <dgm:t>
        <a:bodyPr/>
        <a:lstStyle/>
        <a:p>
          <a:endParaRPr lang="en-US"/>
        </a:p>
      </dgm:t>
    </dgm:pt>
    <dgm:pt modelId="{CA98B8F3-83AE-456F-8200-D748FDD34E7B}">
      <dgm:prSet/>
      <dgm:spPr/>
      <dgm:t>
        <a:bodyPr/>
        <a:lstStyle/>
        <a:p>
          <a:r>
            <a:rPr lang="en-CA"/>
            <a:t>The </a:t>
          </a:r>
          <a:r>
            <a:rPr lang="en-CA" b="1"/>
            <a:t>scatter plot</a:t>
          </a:r>
          <a:r>
            <a:rPr lang="en-CA"/>
            <a:t> indicates slightly </a:t>
          </a:r>
          <a:r>
            <a:rPr lang="en-CA" b="1"/>
            <a:t>higher success rates for medium-weight payloads</a:t>
          </a:r>
          <a:r>
            <a:rPr lang="en-CA"/>
            <a:t> (2000–8000 kg), though not conclusively.</a:t>
          </a:r>
          <a:endParaRPr lang="en-US"/>
        </a:p>
      </dgm:t>
    </dgm:pt>
    <dgm:pt modelId="{A33F4EC3-3C03-404C-8AB6-FB5C3FB0EAF5}" type="parTrans" cxnId="{D48A07B2-F833-4B95-91CD-B8F5D98EE6A4}">
      <dgm:prSet/>
      <dgm:spPr/>
      <dgm:t>
        <a:bodyPr/>
        <a:lstStyle/>
        <a:p>
          <a:endParaRPr lang="en-US"/>
        </a:p>
      </dgm:t>
    </dgm:pt>
    <dgm:pt modelId="{75A6EB8B-6EE8-4B1C-87EC-1B6AB1447351}" type="sibTrans" cxnId="{D48A07B2-F833-4B95-91CD-B8F5D98EE6A4}">
      <dgm:prSet/>
      <dgm:spPr/>
      <dgm:t>
        <a:bodyPr/>
        <a:lstStyle/>
        <a:p>
          <a:endParaRPr lang="en-US"/>
        </a:p>
      </dgm:t>
    </dgm:pt>
    <dgm:pt modelId="{7D0419B2-5246-41D4-B3A7-2B5664B9DE01}">
      <dgm:prSet/>
      <dgm:spPr/>
      <dgm:t>
        <a:bodyPr/>
        <a:lstStyle/>
        <a:p>
          <a:r>
            <a:rPr lang="en-CA"/>
            <a:t>Dashboard filters allowed exploration by </a:t>
          </a:r>
          <a:r>
            <a:rPr lang="en-CA" b="1"/>
            <a:t>site and payload</a:t>
          </a:r>
          <a:r>
            <a:rPr lang="en-CA"/>
            <a:t>, revealing nuanced patterns.</a:t>
          </a:r>
          <a:endParaRPr lang="en-US"/>
        </a:p>
      </dgm:t>
    </dgm:pt>
    <dgm:pt modelId="{121BCF4D-97A1-4F2D-9389-C641643E855B}" type="parTrans" cxnId="{AC4BF556-2822-4E45-A7B4-3524B64F5DF5}">
      <dgm:prSet/>
      <dgm:spPr/>
      <dgm:t>
        <a:bodyPr/>
        <a:lstStyle/>
        <a:p>
          <a:endParaRPr lang="en-US"/>
        </a:p>
      </dgm:t>
    </dgm:pt>
    <dgm:pt modelId="{A19547CD-AC1B-47E8-9DB7-20F3B8773528}" type="sibTrans" cxnId="{AC4BF556-2822-4E45-A7B4-3524B64F5DF5}">
      <dgm:prSet/>
      <dgm:spPr/>
      <dgm:t>
        <a:bodyPr/>
        <a:lstStyle/>
        <a:p>
          <a:endParaRPr lang="en-US"/>
        </a:p>
      </dgm:t>
    </dgm:pt>
    <dgm:pt modelId="{F4D8A0B3-242B-48C4-915F-3F3992221E52}">
      <dgm:prSet/>
      <dgm:spPr/>
      <dgm:t>
        <a:bodyPr/>
        <a:lstStyle/>
        <a:p>
          <a:pPr>
            <a:defRPr b="1"/>
          </a:pPr>
          <a:r>
            <a:rPr lang="en-CA" b="1"/>
            <a:t>Machine Learning Results</a:t>
          </a:r>
          <a:endParaRPr lang="en-US"/>
        </a:p>
      </dgm:t>
    </dgm:pt>
    <dgm:pt modelId="{18BFE805-00EB-4EA5-BF2C-2C652C38AAF0}" type="parTrans" cxnId="{3CAD4864-A71A-4783-9746-DCC398E926CB}">
      <dgm:prSet/>
      <dgm:spPr/>
      <dgm:t>
        <a:bodyPr/>
        <a:lstStyle/>
        <a:p>
          <a:endParaRPr lang="en-US"/>
        </a:p>
      </dgm:t>
    </dgm:pt>
    <dgm:pt modelId="{5353F140-9046-4154-AE53-B34F92D92746}" type="sibTrans" cxnId="{3CAD4864-A71A-4783-9746-DCC398E926CB}">
      <dgm:prSet/>
      <dgm:spPr/>
      <dgm:t>
        <a:bodyPr/>
        <a:lstStyle/>
        <a:p>
          <a:endParaRPr lang="en-US"/>
        </a:p>
      </dgm:t>
    </dgm:pt>
    <dgm:pt modelId="{CDC7EB02-992B-4917-A99F-BDC745A553EC}">
      <dgm:prSet/>
      <dgm:spPr/>
      <dgm:t>
        <a:bodyPr/>
        <a:lstStyle/>
        <a:p>
          <a:r>
            <a:rPr lang="en-CA" b="1"/>
            <a:t>Decision Tree model</a:t>
          </a:r>
          <a:r>
            <a:rPr lang="en-CA"/>
            <a:t> had the </a:t>
          </a:r>
          <a:r>
            <a:rPr lang="en-CA" b="1"/>
            <a:t>best cross-validation score</a:t>
          </a:r>
          <a:r>
            <a:rPr lang="en-CA"/>
            <a:t>, indicating strong predictive potential.</a:t>
          </a:r>
          <a:endParaRPr lang="en-US"/>
        </a:p>
      </dgm:t>
    </dgm:pt>
    <dgm:pt modelId="{46B338D7-3E35-4BBE-936C-DEAEA6F14839}" type="parTrans" cxnId="{5BFFABD6-F6BB-4188-B497-E2915C15CA75}">
      <dgm:prSet/>
      <dgm:spPr/>
      <dgm:t>
        <a:bodyPr/>
        <a:lstStyle/>
        <a:p>
          <a:endParaRPr lang="en-US"/>
        </a:p>
      </dgm:t>
    </dgm:pt>
    <dgm:pt modelId="{8BB97FF3-3E41-4C1E-84B4-8073E95693B2}" type="sibTrans" cxnId="{5BFFABD6-F6BB-4188-B497-E2915C15CA75}">
      <dgm:prSet/>
      <dgm:spPr/>
      <dgm:t>
        <a:bodyPr/>
        <a:lstStyle/>
        <a:p>
          <a:endParaRPr lang="en-US"/>
        </a:p>
      </dgm:t>
    </dgm:pt>
    <dgm:pt modelId="{0E04E0BE-79CA-40AE-862F-CFAC1F102EBE}">
      <dgm:prSet/>
      <dgm:spPr/>
      <dgm:t>
        <a:bodyPr/>
        <a:lstStyle/>
        <a:p>
          <a:r>
            <a:rPr lang="en-CA"/>
            <a:t>No model vastly outperformed others on the test set, suggesting </a:t>
          </a:r>
          <a:r>
            <a:rPr lang="en-CA" b="1"/>
            <a:t>complexity of predicting launch success</a:t>
          </a:r>
          <a:r>
            <a:rPr lang="en-CA"/>
            <a:t>.</a:t>
          </a:r>
          <a:endParaRPr lang="en-US"/>
        </a:p>
      </dgm:t>
    </dgm:pt>
    <dgm:pt modelId="{108611E0-D747-4EB9-9A21-8512893706B2}" type="parTrans" cxnId="{738951C9-9F3B-4718-8B56-FA52F7B92DC1}">
      <dgm:prSet/>
      <dgm:spPr/>
      <dgm:t>
        <a:bodyPr/>
        <a:lstStyle/>
        <a:p>
          <a:endParaRPr lang="en-US"/>
        </a:p>
      </dgm:t>
    </dgm:pt>
    <dgm:pt modelId="{23EED450-692C-43E8-856C-8C89FF80F1E0}" type="sibTrans" cxnId="{738951C9-9F3B-4718-8B56-FA52F7B92DC1}">
      <dgm:prSet/>
      <dgm:spPr/>
      <dgm:t>
        <a:bodyPr/>
        <a:lstStyle/>
        <a:p>
          <a:endParaRPr lang="en-US"/>
        </a:p>
      </dgm:t>
    </dgm:pt>
    <dgm:pt modelId="{CA320069-0544-42D0-9086-54D41A95103D}">
      <dgm:prSet/>
      <dgm:spPr/>
      <dgm:t>
        <a:bodyPr/>
        <a:lstStyle/>
        <a:p>
          <a:r>
            <a:rPr lang="en-CA"/>
            <a:t>Key predictive features included </a:t>
          </a:r>
          <a:r>
            <a:rPr lang="en-CA" b="1"/>
            <a:t>launch site</a:t>
          </a:r>
          <a:r>
            <a:rPr lang="en-CA"/>
            <a:t>, </a:t>
          </a:r>
          <a:r>
            <a:rPr lang="en-CA" b="1"/>
            <a:t>payload mass</a:t>
          </a:r>
          <a:r>
            <a:rPr lang="en-CA"/>
            <a:t>, and </a:t>
          </a:r>
          <a:r>
            <a:rPr lang="en-CA" b="1"/>
            <a:t>booster version category</a:t>
          </a:r>
          <a:r>
            <a:rPr lang="en-CA"/>
            <a:t>.</a:t>
          </a:r>
          <a:endParaRPr lang="en-US"/>
        </a:p>
      </dgm:t>
    </dgm:pt>
    <dgm:pt modelId="{F1A07C39-7A0F-48A2-A5B0-75365721DBB5}" type="parTrans" cxnId="{D393840F-30E5-4D8D-B787-E7B970C31FAD}">
      <dgm:prSet/>
      <dgm:spPr/>
      <dgm:t>
        <a:bodyPr/>
        <a:lstStyle/>
        <a:p>
          <a:endParaRPr lang="en-US"/>
        </a:p>
      </dgm:t>
    </dgm:pt>
    <dgm:pt modelId="{5C7CE50B-3F02-4FA1-8284-74F31A911269}" type="sibTrans" cxnId="{D393840F-30E5-4D8D-B787-E7B970C31FAD}">
      <dgm:prSet/>
      <dgm:spPr/>
      <dgm:t>
        <a:bodyPr/>
        <a:lstStyle/>
        <a:p>
          <a:endParaRPr lang="en-US"/>
        </a:p>
      </dgm:t>
    </dgm:pt>
    <dgm:pt modelId="{C26E19DB-36A1-40A8-A66F-0FC3ED1A81E5}" type="pres">
      <dgm:prSet presAssocID="{C9C942F0-B475-480B-B803-7D8817B87345}" presName="root" presStyleCnt="0">
        <dgm:presLayoutVars>
          <dgm:dir/>
          <dgm:resizeHandles val="exact"/>
        </dgm:presLayoutVars>
      </dgm:prSet>
      <dgm:spPr/>
    </dgm:pt>
    <dgm:pt modelId="{9C72EB7E-FFEA-451A-9F9C-29DF0C6BBA99}" type="pres">
      <dgm:prSet presAssocID="{6B159E5A-02D5-4D0B-B42F-1DF6F3B94309}" presName="compNode" presStyleCnt="0"/>
      <dgm:spPr/>
    </dgm:pt>
    <dgm:pt modelId="{1BE83899-25E9-4D60-817D-16C0F7E2754F}" type="pres">
      <dgm:prSet presAssocID="{6B159E5A-02D5-4D0B-B42F-1DF6F3B943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9919F255-7996-480E-95B3-CD36F68F255D}" type="pres">
      <dgm:prSet presAssocID="{6B159E5A-02D5-4D0B-B42F-1DF6F3B94309}" presName="iconSpace" presStyleCnt="0"/>
      <dgm:spPr/>
    </dgm:pt>
    <dgm:pt modelId="{2509B601-AC1D-465B-837F-468AB3D05EC3}" type="pres">
      <dgm:prSet presAssocID="{6B159E5A-02D5-4D0B-B42F-1DF6F3B94309}" presName="parTx" presStyleLbl="revTx" presStyleIdx="0" presStyleCnt="6">
        <dgm:presLayoutVars>
          <dgm:chMax val="0"/>
          <dgm:chPref val="0"/>
        </dgm:presLayoutVars>
      </dgm:prSet>
      <dgm:spPr/>
    </dgm:pt>
    <dgm:pt modelId="{7D672604-6E18-4A23-B847-7C8F320FBC2C}" type="pres">
      <dgm:prSet presAssocID="{6B159E5A-02D5-4D0B-B42F-1DF6F3B94309}" presName="txSpace" presStyleCnt="0"/>
      <dgm:spPr/>
    </dgm:pt>
    <dgm:pt modelId="{71CE0D69-CEDF-4385-A9C8-CC81C17C3905}" type="pres">
      <dgm:prSet presAssocID="{6B159E5A-02D5-4D0B-B42F-1DF6F3B94309}" presName="desTx" presStyleLbl="revTx" presStyleIdx="1" presStyleCnt="6">
        <dgm:presLayoutVars/>
      </dgm:prSet>
      <dgm:spPr/>
    </dgm:pt>
    <dgm:pt modelId="{09723B51-CD05-41B8-B425-B60915319BA5}" type="pres">
      <dgm:prSet presAssocID="{20FD391C-D75A-4CFC-BE4A-134FDF008B6D}" presName="sibTrans" presStyleCnt="0"/>
      <dgm:spPr/>
    </dgm:pt>
    <dgm:pt modelId="{9A5143B6-813B-4209-A87D-9B68A8630BD1}" type="pres">
      <dgm:prSet presAssocID="{7BB6E249-DD68-4CD9-9CC5-0E0C743BFCDE}" presName="compNode" presStyleCnt="0"/>
      <dgm:spPr/>
    </dgm:pt>
    <dgm:pt modelId="{40125511-C95E-4423-96B5-C8E63E9DDE25}" type="pres">
      <dgm:prSet presAssocID="{7BB6E249-DD68-4CD9-9CC5-0E0C743BFC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87FD3E8-E964-4F9A-9C5E-B3EA1F17583B}" type="pres">
      <dgm:prSet presAssocID="{7BB6E249-DD68-4CD9-9CC5-0E0C743BFCDE}" presName="iconSpace" presStyleCnt="0"/>
      <dgm:spPr/>
    </dgm:pt>
    <dgm:pt modelId="{7AA12744-2EAF-4F4C-81A1-CA6BD326ADB6}" type="pres">
      <dgm:prSet presAssocID="{7BB6E249-DD68-4CD9-9CC5-0E0C743BFCDE}" presName="parTx" presStyleLbl="revTx" presStyleIdx="2" presStyleCnt="6">
        <dgm:presLayoutVars>
          <dgm:chMax val="0"/>
          <dgm:chPref val="0"/>
        </dgm:presLayoutVars>
      </dgm:prSet>
      <dgm:spPr/>
    </dgm:pt>
    <dgm:pt modelId="{532E5F71-583F-4065-8272-9E479D14E867}" type="pres">
      <dgm:prSet presAssocID="{7BB6E249-DD68-4CD9-9CC5-0E0C743BFCDE}" presName="txSpace" presStyleCnt="0"/>
      <dgm:spPr/>
    </dgm:pt>
    <dgm:pt modelId="{8F61DECB-5447-42DA-93F3-30BB8ABCCA76}" type="pres">
      <dgm:prSet presAssocID="{7BB6E249-DD68-4CD9-9CC5-0E0C743BFCDE}" presName="desTx" presStyleLbl="revTx" presStyleIdx="3" presStyleCnt="6">
        <dgm:presLayoutVars/>
      </dgm:prSet>
      <dgm:spPr/>
    </dgm:pt>
    <dgm:pt modelId="{5C701F23-E937-4032-8FA6-D4F478CB9096}" type="pres">
      <dgm:prSet presAssocID="{69C7B6E6-F939-4E4B-903B-8BF7987D00BA}" presName="sibTrans" presStyleCnt="0"/>
      <dgm:spPr/>
    </dgm:pt>
    <dgm:pt modelId="{B2BCD57F-A79A-4781-BD72-16081BAAA080}" type="pres">
      <dgm:prSet presAssocID="{F4D8A0B3-242B-48C4-915F-3F3992221E52}" presName="compNode" presStyleCnt="0"/>
      <dgm:spPr/>
    </dgm:pt>
    <dgm:pt modelId="{E4ADB368-2D68-48F4-83FA-AF73F6450A76}" type="pres">
      <dgm:prSet presAssocID="{F4D8A0B3-242B-48C4-915F-3F3992221E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16064F7-A1C5-42D1-A5C0-41792E1BB97F}" type="pres">
      <dgm:prSet presAssocID="{F4D8A0B3-242B-48C4-915F-3F3992221E52}" presName="iconSpace" presStyleCnt="0"/>
      <dgm:spPr/>
    </dgm:pt>
    <dgm:pt modelId="{C479C0DB-CD82-4A2F-93C3-2B95C2A83AAC}" type="pres">
      <dgm:prSet presAssocID="{F4D8A0B3-242B-48C4-915F-3F3992221E52}" presName="parTx" presStyleLbl="revTx" presStyleIdx="4" presStyleCnt="6">
        <dgm:presLayoutVars>
          <dgm:chMax val="0"/>
          <dgm:chPref val="0"/>
        </dgm:presLayoutVars>
      </dgm:prSet>
      <dgm:spPr/>
    </dgm:pt>
    <dgm:pt modelId="{1A9E0218-C4FB-4711-802D-4C2955F2C01B}" type="pres">
      <dgm:prSet presAssocID="{F4D8A0B3-242B-48C4-915F-3F3992221E52}" presName="txSpace" presStyleCnt="0"/>
      <dgm:spPr/>
    </dgm:pt>
    <dgm:pt modelId="{738D4AE7-5C70-49D1-8F55-3C45F662C18E}" type="pres">
      <dgm:prSet presAssocID="{F4D8A0B3-242B-48C4-915F-3F3992221E52}" presName="desTx" presStyleLbl="revTx" presStyleIdx="5" presStyleCnt="6">
        <dgm:presLayoutVars/>
      </dgm:prSet>
      <dgm:spPr/>
    </dgm:pt>
  </dgm:ptLst>
  <dgm:cxnLst>
    <dgm:cxn modelId="{D393840F-30E5-4D8D-B787-E7B970C31FAD}" srcId="{F4D8A0B3-242B-48C4-915F-3F3992221E52}" destId="{CA320069-0544-42D0-9086-54D41A95103D}" srcOrd="2" destOrd="0" parTransId="{F1A07C39-7A0F-48A2-A5B0-75365721DBB5}" sibTransId="{5C7CE50B-3F02-4FA1-8284-74F31A911269}"/>
    <dgm:cxn modelId="{AB67E21B-F0F4-4627-905B-DE37B4D227A5}" srcId="{C9C942F0-B475-480B-B803-7D8817B87345}" destId="{6B159E5A-02D5-4D0B-B42F-1DF6F3B94309}" srcOrd="0" destOrd="0" parTransId="{0DAF951F-F7C8-464F-B52F-74A07625C0DB}" sibTransId="{20FD391C-D75A-4CFC-BE4A-134FDF008B6D}"/>
    <dgm:cxn modelId="{6FBD3A1E-F4AB-4BB0-9E88-4D74F53BF680}" srcId="{7BB6E249-DD68-4CD9-9CC5-0E0C743BFCDE}" destId="{86EF5D45-AF8F-47B0-B5D4-58AA03538704}" srcOrd="0" destOrd="0" parTransId="{64AE8283-C87C-442F-B0C9-840E5158E75A}" sibTransId="{0E319C76-FB24-4BA4-AC54-8EABE5B6FA7D}"/>
    <dgm:cxn modelId="{3D2B4722-B4D4-4A12-A37C-7D27B9B39343}" type="presOf" srcId="{8E02596A-BD8A-40FB-BB8B-DFD8268A4A8E}" destId="{71CE0D69-CEDF-4385-A9C8-CC81C17C3905}" srcOrd="0" destOrd="0" presId="urn:microsoft.com/office/officeart/2018/5/layout/CenteredIconLabelDescriptionList"/>
    <dgm:cxn modelId="{CFFE5338-EC91-4308-ABFF-7A6F685C2CD8}" srcId="{6B159E5A-02D5-4D0B-B42F-1DF6F3B94309}" destId="{8E02596A-BD8A-40FB-BB8B-DFD8268A4A8E}" srcOrd="0" destOrd="0" parTransId="{CDDA4547-B06D-46CA-82BA-826669DD7850}" sibTransId="{CB6BF966-368F-4D04-BF64-5D8DF8AEB01D}"/>
    <dgm:cxn modelId="{0C8CD844-BF0D-4792-BF30-7FA3C0A17DB1}" srcId="{6B159E5A-02D5-4D0B-B42F-1DF6F3B94309}" destId="{B2F90B25-6C1D-44FC-8CDD-D94D32936CCE}" srcOrd="1" destOrd="0" parTransId="{564B6F70-749E-4104-8424-4C3705921135}" sibTransId="{F18C4386-93DE-42FD-AB71-9D7D6D1714AE}"/>
    <dgm:cxn modelId="{AD6F9E52-6E44-4876-B673-70756BBCA213}" type="presOf" srcId="{CA320069-0544-42D0-9086-54D41A95103D}" destId="{738D4AE7-5C70-49D1-8F55-3C45F662C18E}" srcOrd="0" destOrd="2" presId="urn:microsoft.com/office/officeart/2018/5/layout/CenteredIconLabelDescriptionList"/>
    <dgm:cxn modelId="{AC4BF556-2822-4E45-A7B4-3524B64F5DF5}" srcId="{7BB6E249-DD68-4CD9-9CC5-0E0C743BFCDE}" destId="{7D0419B2-5246-41D4-B3A7-2B5664B9DE01}" srcOrd="2" destOrd="0" parTransId="{121BCF4D-97A1-4F2D-9389-C641643E855B}" sibTransId="{A19547CD-AC1B-47E8-9DB7-20F3B8773528}"/>
    <dgm:cxn modelId="{A747E657-E372-4000-A3D2-AF9E64F767E0}" type="presOf" srcId="{86EF5D45-AF8F-47B0-B5D4-58AA03538704}" destId="{8F61DECB-5447-42DA-93F3-30BB8ABCCA76}" srcOrd="0" destOrd="0" presId="urn:microsoft.com/office/officeart/2018/5/layout/CenteredIconLabelDescriptionList"/>
    <dgm:cxn modelId="{E2E7CD5A-94FA-4327-B4D0-93908675F48A}" srcId="{C9C942F0-B475-480B-B803-7D8817B87345}" destId="{7BB6E249-DD68-4CD9-9CC5-0E0C743BFCDE}" srcOrd="1" destOrd="0" parTransId="{5275D71A-6833-4FBE-8A2C-51DB064AD305}" sibTransId="{69C7B6E6-F939-4E4B-903B-8BF7987D00BA}"/>
    <dgm:cxn modelId="{3CAD4864-A71A-4783-9746-DCC398E926CB}" srcId="{C9C942F0-B475-480B-B803-7D8817B87345}" destId="{F4D8A0B3-242B-48C4-915F-3F3992221E52}" srcOrd="2" destOrd="0" parTransId="{18BFE805-00EB-4EA5-BF2C-2C652C38AAF0}" sibTransId="{5353F140-9046-4154-AE53-B34F92D92746}"/>
    <dgm:cxn modelId="{80D20F70-3758-40A9-B469-317C4F17E414}" type="presOf" srcId="{6B159E5A-02D5-4D0B-B42F-1DF6F3B94309}" destId="{2509B601-AC1D-465B-837F-468AB3D05EC3}" srcOrd="0" destOrd="0" presId="urn:microsoft.com/office/officeart/2018/5/layout/CenteredIconLabelDescriptionList"/>
    <dgm:cxn modelId="{A6EAF979-8CDB-46E9-B916-B0CB0389FC68}" type="presOf" srcId="{0E04E0BE-79CA-40AE-862F-CFAC1F102EBE}" destId="{738D4AE7-5C70-49D1-8F55-3C45F662C18E}" srcOrd="0" destOrd="1" presId="urn:microsoft.com/office/officeart/2018/5/layout/CenteredIconLabelDescriptionList"/>
    <dgm:cxn modelId="{B5E33F7C-C4A4-40BE-9421-1796E2402804}" type="presOf" srcId="{F4D8A0B3-242B-48C4-915F-3F3992221E52}" destId="{C479C0DB-CD82-4A2F-93C3-2B95C2A83AAC}" srcOrd="0" destOrd="0" presId="urn:microsoft.com/office/officeart/2018/5/layout/CenteredIconLabelDescriptionList"/>
    <dgm:cxn modelId="{597B2292-4116-4F68-BFC5-9599D8E8B964}" srcId="{6B159E5A-02D5-4D0B-B42F-1DF6F3B94309}" destId="{51DC4218-FBDD-4A05-A502-3EEE7442CEB8}" srcOrd="2" destOrd="0" parTransId="{0C949815-1BF0-4B9D-B159-018D683BB5F4}" sibTransId="{8916D6D7-F32F-4322-BFC0-F1C2BBFF6A26}"/>
    <dgm:cxn modelId="{49414B97-448A-45D7-823C-F95D98AD5C4A}" type="presOf" srcId="{7D0419B2-5246-41D4-B3A7-2B5664B9DE01}" destId="{8F61DECB-5447-42DA-93F3-30BB8ABCCA76}" srcOrd="0" destOrd="2" presId="urn:microsoft.com/office/officeart/2018/5/layout/CenteredIconLabelDescriptionList"/>
    <dgm:cxn modelId="{8A951D9E-239D-48E0-AA5D-1474F107D03D}" type="presOf" srcId="{51DC4218-FBDD-4A05-A502-3EEE7442CEB8}" destId="{71CE0D69-CEDF-4385-A9C8-CC81C17C3905}" srcOrd="0" destOrd="2" presId="urn:microsoft.com/office/officeart/2018/5/layout/CenteredIconLabelDescriptionList"/>
    <dgm:cxn modelId="{65DD33A5-B851-4F47-8570-147083A9E341}" type="presOf" srcId="{B2F90B25-6C1D-44FC-8CDD-D94D32936CCE}" destId="{71CE0D69-CEDF-4385-A9C8-CC81C17C3905}" srcOrd="0" destOrd="1" presId="urn:microsoft.com/office/officeart/2018/5/layout/CenteredIconLabelDescriptionList"/>
    <dgm:cxn modelId="{DD7EC5A8-95BF-48E4-945F-52E6F39C01E3}" type="presOf" srcId="{CA98B8F3-83AE-456F-8200-D748FDD34E7B}" destId="{8F61DECB-5447-42DA-93F3-30BB8ABCCA76}" srcOrd="0" destOrd="1" presId="urn:microsoft.com/office/officeart/2018/5/layout/CenteredIconLabelDescriptionList"/>
    <dgm:cxn modelId="{D48A07B2-F833-4B95-91CD-B8F5D98EE6A4}" srcId="{7BB6E249-DD68-4CD9-9CC5-0E0C743BFCDE}" destId="{CA98B8F3-83AE-456F-8200-D748FDD34E7B}" srcOrd="1" destOrd="0" parTransId="{A33F4EC3-3C03-404C-8AB6-FB5C3FB0EAF5}" sibTransId="{75A6EB8B-6EE8-4B1C-87EC-1B6AB1447351}"/>
    <dgm:cxn modelId="{D96C11C6-2B4C-4885-84A5-CF28A00F9CF1}" type="presOf" srcId="{CDC7EB02-992B-4917-A99F-BDC745A553EC}" destId="{738D4AE7-5C70-49D1-8F55-3C45F662C18E}" srcOrd="0" destOrd="0" presId="urn:microsoft.com/office/officeart/2018/5/layout/CenteredIconLabelDescriptionList"/>
    <dgm:cxn modelId="{738951C9-9F3B-4718-8B56-FA52F7B92DC1}" srcId="{F4D8A0B3-242B-48C4-915F-3F3992221E52}" destId="{0E04E0BE-79CA-40AE-862F-CFAC1F102EBE}" srcOrd="1" destOrd="0" parTransId="{108611E0-D747-4EB9-9A21-8512893706B2}" sibTransId="{23EED450-692C-43E8-856C-8C89FF80F1E0}"/>
    <dgm:cxn modelId="{5BFFABD6-F6BB-4188-B497-E2915C15CA75}" srcId="{F4D8A0B3-242B-48C4-915F-3F3992221E52}" destId="{CDC7EB02-992B-4917-A99F-BDC745A553EC}" srcOrd="0" destOrd="0" parTransId="{46B338D7-3E35-4BBE-936C-DEAEA6F14839}" sibTransId="{8BB97FF3-3E41-4C1E-84B4-8073E95693B2}"/>
    <dgm:cxn modelId="{441851EE-1C0A-4149-85C2-755F17A82B60}" type="presOf" srcId="{C9C942F0-B475-480B-B803-7D8817B87345}" destId="{C26E19DB-36A1-40A8-A66F-0FC3ED1A81E5}" srcOrd="0" destOrd="0" presId="urn:microsoft.com/office/officeart/2018/5/layout/CenteredIconLabelDescriptionList"/>
    <dgm:cxn modelId="{46A874F5-B2E9-4606-867F-C35F79C875F8}" type="presOf" srcId="{7BB6E249-DD68-4CD9-9CC5-0E0C743BFCDE}" destId="{7AA12744-2EAF-4F4C-81A1-CA6BD326ADB6}" srcOrd="0" destOrd="0" presId="urn:microsoft.com/office/officeart/2018/5/layout/CenteredIconLabelDescriptionList"/>
    <dgm:cxn modelId="{DBA78186-E6A9-49B6-AF9E-50A7C60C2332}" type="presParOf" srcId="{C26E19DB-36A1-40A8-A66F-0FC3ED1A81E5}" destId="{9C72EB7E-FFEA-451A-9F9C-29DF0C6BBA99}" srcOrd="0" destOrd="0" presId="urn:microsoft.com/office/officeart/2018/5/layout/CenteredIconLabelDescriptionList"/>
    <dgm:cxn modelId="{483C59EA-E31F-4218-B72E-1E0294B43000}" type="presParOf" srcId="{9C72EB7E-FFEA-451A-9F9C-29DF0C6BBA99}" destId="{1BE83899-25E9-4D60-817D-16C0F7E2754F}" srcOrd="0" destOrd="0" presId="urn:microsoft.com/office/officeart/2018/5/layout/CenteredIconLabelDescriptionList"/>
    <dgm:cxn modelId="{411BF92F-CDA5-4F4F-8780-6118401C21FA}" type="presParOf" srcId="{9C72EB7E-FFEA-451A-9F9C-29DF0C6BBA99}" destId="{9919F255-7996-480E-95B3-CD36F68F255D}" srcOrd="1" destOrd="0" presId="urn:microsoft.com/office/officeart/2018/5/layout/CenteredIconLabelDescriptionList"/>
    <dgm:cxn modelId="{C48DF91B-9B0E-47CE-8840-D3CF8E855DA9}" type="presParOf" srcId="{9C72EB7E-FFEA-451A-9F9C-29DF0C6BBA99}" destId="{2509B601-AC1D-465B-837F-468AB3D05EC3}" srcOrd="2" destOrd="0" presId="urn:microsoft.com/office/officeart/2018/5/layout/CenteredIconLabelDescriptionList"/>
    <dgm:cxn modelId="{A41920A8-D98D-48EA-A50A-FB474F54236D}" type="presParOf" srcId="{9C72EB7E-FFEA-451A-9F9C-29DF0C6BBA99}" destId="{7D672604-6E18-4A23-B847-7C8F320FBC2C}" srcOrd="3" destOrd="0" presId="urn:microsoft.com/office/officeart/2018/5/layout/CenteredIconLabelDescriptionList"/>
    <dgm:cxn modelId="{1D417180-4E8F-4901-BEA8-95171B9A0A81}" type="presParOf" srcId="{9C72EB7E-FFEA-451A-9F9C-29DF0C6BBA99}" destId="{71CE0D69-CEDF-4385-A9C8-CC81C17C3905}" srcOrd="4" destOrd="0" presId="urn:microsoft.com/office/officeart/2018/5/layout/CenteredIconLabelDescriptionList"/>
    <dgm:cxn modelId="{7F096227-0D2D-4FD2-A39A-7EA33CEA55FD}" type="presParOf" srcId="{C26E19DB-36A1-40A8-A66F-0FC3ED1A81E5}" destId="{09723B51-CD05-41B8-B425-B60915319BA5}" srcOrd="1" destOrd="0" presId="urn:microsoft.com/office/officeart/2018/5/layout/CenteredIconLabelDescriptionList"/>
    <dgm:cxn modelId="{1D025D99-7D98-44D4-922D-713FD6CD0120}" type="presParOf" srcId="{C26E19DB-36A1-40A8-A66F-0FC3ED1A81E5}" destId="{9A5143B6-813B-4209-A87D-9B68A8630BD1}" srcOrd="2" destOrd="0" presId="urn:microsoft.com/office/officeart/2018/5/layout/CenteredIconLabelDescriptionList"/>
    <dgm:cxn modelId="{0C2000AE-282F-4B96-BCAB-17D6BF6C2222}" type="presParOf" srcId="{9A5143B6-813B-4209-A87D-9B68A8630BD1}" destId="{40125511-C95E-4423-96B5-C8E63E9DDE25}" srcOrd="0" destOrd="0" presId="urn:microsoft.com/office/officeart/2018/5/layout/CenteredIconLabelDescriptionList"/>
    <dgm:cxn modelId="{C58CEDF0-1B65-4F09-9A0D-5B4E463FBA6F}" type="presParOf" srcId="{9A5143B6-813B-4209-A87D-9B68A8630BD1}" destId="{087FD3E8-E964-4F9A-9C5E-B3EA1F17583B}" srcOrd="1" destOrd="0" presId="urn:microsoft.com/office/officeart/2018/5/layout/CenteredIconLabelDescriptionList"/>
    <dgm:cxn modelId="{CD6F7423-7503-416C-93B4-FAEE6DEAC62A}" type="presParOf" srcId="{9A5143B6-813B-4209-A87D-9B68A8630BD1}" destId="{7AA12744-2EAF-4F4C-81A1-CA6BD326ADB6}" srcOrd="2" destOrd="0" presId="urn:microsoft.com/office/officeart/2018/5/layout/CenteredIconLabelDescriptionList"/>
    <dgm:cxn modelId="{2164CCC1-2E9D-4847-A66E-D8875598528B}" type="presParOf" srcId="{9A5143B6-813B-4209-A87D-9B68A8630BD1}" destId="{532E5F71-583F-4065-8272-9E479D14E867}" srcOrd="3" destOrd="0" presId="urn:microsoft.com/office/officeart/2018/5/layout/CenteredIconLabelDescriptionList"/>
    <dgm:cxn modelId="{F6E26757-A9C4-4679-BFA2-F54CCAD34DA7}" type="presParOf" srcId="{9A5143B6-813B-4209-A87D-9B68A8630BD1}" destId="{8F61DECB-5447-42DA-93F3-30BB8ABCCA76}" srcOrd="4" destOrd="0" presId="urn:microsoft.com/office/officeart/2018/5/layout/CenteredIconLabelDescriptionList"/>
    <dgm:cxn modelId="{6B2A3156-F98C-41C1-9DDD-D00971967943}" type="presParOf" srcId="{C26E19DB-36A1-40A8-A66F-0FC3ED1A81E5}" destId="{5C701F23-E937-4032-8FA6-D4F478CB9096}" srcOrd="3" destOrd="0" presId="urn:microsoft.com/office/officeart/2018/5/layout/CenteredIconLabelDescriptionList"/>
    <dgm:cxn modelId="{DC5DD210-971D-411F-A3C3-00264D2EF11E}" type="presParOf" srcId="{C26E19DB-36A1-40A8-A66F-0FC3ED1A81E5}" destId="{B2BCD57F-A79A-4781-BD72-16081BAAA080}" srcOrd="4" destOrd="0" presId="urn:microsoft.com/office/officeart/2018/5/layout/CenteredIconLabelDescriptionList"/>
    <dgm:cxn modelId="{353D3079-ACF1-44DC-8328-764B05AB26D3}" type="presParOf" srcId="{B2BCD57F-A79A-4781-BD72-16081BAAA080}" destId="{E4ADB368-2D68-48F4-83FA-AF73F6450A76}" srcOrd="0" destOrd="0" presId="urn:microsoft.com/office/officeart/2018/5/layout/CenteredIconLabelDescriptionList"/>
    <dgm:cxn modelId="{5804D4DD-B2A8-49CF-BC2E-4344405661FF}" type="presParOf" srcId="{B2BCD57F-A79A-4781-BD72-16081BAAA080}" destId="{416064F7-A1C5-42D1-A5C0-41792E1BB97F}" srcOrd="1" destOrd="0" presId="urn:microsoft.com/office/officeart/2018/5/layout/CenteredIconLabelDescriptionList"/>
    <dgm:cxn modelId="{B98A8026-AA4E-4642-99CB-9210A6AAD9DC}" type="presParOf" srcId="{B2BCD57F-A79A-4781-BD72-16081BAAA080}" destId="{C479C0DB-CD82-4A2F-93C3-2B95C2A83AAC}" srcOrd="2" destOrd="0" presId="urn:microsoft.com/office/officeart/2018/5/layout/CenteredIconLabelDescriptionList"/>
    <dgm:cxn modelId="{6ADF57EF-25FF-43F5-8608-139C5FC11BED}" type="presParOf" srcId="{B2BCD57F-A79A-4781-BD72-16081BAAA080}" destId="{1A9E0218-C4FB-4711-802D-4C2955F2C01B}" srcOrd="3" destOrd="0" presId="urn:microsoft.com/office/officeart/2018/5/layout/CenteredIconLabelDescriptionList"/>
    <dgm:cxn modelId="{909D23AA-9BE1-47B1-8A1C-89ECF33C973C}" type="presParOf" srcId="{B2BCD57F-A79A-4781-BD72-16081BAAA080}" destId="{738D4AE7-5C70-49D1-8F55-3C45F662C18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83368-6FEA-4725-B4C3-51FD4B59AEC8}">
      <dsp:nvSpPr>
        <dsp:cNvPr id="0" name=""/>
        <dsp:cNvSpPr/>
      </dsp:nvSpPr>
      <dsp:spPr>
        <a:xfrm>
          <a:off x="387662" y="1011686"/>
          <a:ext cx="629648" cy="6296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74A15A-D87D-49CB-97CE-8BCA1228DCB9}">
      <dsp:nvSpPr>
        <dsp:cNvPr id="0" name=""/>
        <dsp:cNvSpPr/>
      </dsp:nvSpPr>
      <dsp:spPr>
        <a:xfrm>
          <a:off x="2877"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a:t>Executive Summary</a:t>
          </a:r>
          <a:endParaRPr lang="en-US" sz="1600" kern="1200"/>
        </a:p>
      </dsp:txBody>
      <dsp:txXfrm>
        <a:off x="2877" y="1851308"/>
        <a:ext cx="1399218" cy="559687"/>
      </dsp:txXfrm>
    </dsp:sp>
    <dsp:sp modelId="{5FF1E9BE-9088-4AAD-88D0-0035101E9B75}">
      <dsp:nvSpPr>
        <dsp:cNvPr id="0" name=""/>
        <dsp:cNvSpPr/>
      </dsp:nvSpPr>
      <dsp:spPr>
        <a:xfrm>
          <a:off x="2031744" y="1011686"/>
          <a:ext cx="629648" cy="629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15BE5AD-CAD1-49EC-8302-D52993A1783F}">
      <dsp:nvSpPr>
        <dsp:cNvPr id="0" name=""/>
        <dsp:cNvSpPr/>
      </dsp:nvSpPr>
      <dsp:spPr>
        <a:xfrm>
          <a:off x="1646959"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a:t>Introduction</a:t>
          </a:r>
          <a:endParaRPr lang="en-US" sz="1600" kern="1200"/>
        </a:p>
      </dsp:txBody>
      <dsp:txXfrm>
        <a:off x="1646959" y="1851308"/>
        <a:ext cx="1399218" cy="559687"/>
      </dsp:txXfrm>
    </dsp:sp>
    <dsp:sp modelId="{AC4F2D44-13E4-4089-B523-5C7343F74D44}">
      <dsp:nvSpPr>
        <dsp:cNvPr id="0" name=""/>
        <dsp:cNvSpPr/>
      </dsp:nvSpPr>
      <dsp:spPr>
        <a:xfrm>
          <a:off x="3675826" y="1011686"/>
          <a:ext cx="629648" cy="6296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DB10AD-7B30-4337-B1F8-F5C3CED2CB02}">
      <dsp:nvSpPr>
        <dsp:cNvPr id="0" name=""/>
        <dsp:cNvSpPr/>
      </dsp:nvSpPr>
      <dsp:spPr>
        <a:xfrm>
          <a:off x="3291041"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a:t>Methodology</a:t>
          </a:r>
          <a:endParaRPr lang="en-US" sz="1600" kern="1200"/>
        </a:p>
      </dsp:txBody>
      <dsp:txXfrm>
        <a:off x="3291041" y="1851308"/>
        <a:ext cx="1399218" cy="559687"/>
      </dsp:txXfrm>
    </dsp:sp>
    <dsp:sp modelId="{E34139EB-E2FE-43CE-B5C3-C57CADB35ED8}">
      <dsp:nvSpPr>
        <dsp:cNvPr id="0" name=""/>
        <dsp:cNvSpPr/>
      </dsp:nvSpPr>
      <dsp:spPr>
        <a:xfrm>
          <a:off x="5319908" y="1011686"/>
          <a:ext cx="629648" cy="6296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AAD9EA-E63D-4BED-89F8-2D80E0C4093D}">
      <dsp:nvSpPr>
        <dsp:cNvPr id="0" name=""/>
        <dsp:cNvSpPr/>
      </dsp:nvSpPr>
      <dsp:spPr>
        <a:xfrm>
          <a:off x="4935123"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a:t>Results</a:t>
          </a:r>
          <a:endParaRPr lang="en-US" sz="1600" kern="1200"/>
        </a:p>
      </dsp:txBody>
      <dsp:txXfrm>
        <a:off x="4935123" y="1851308"/>
        <a:ext cx="1399218" cy="559687"/>
      </dsp:txXfrm>
    </dsp:sp>
    <dsp:sp modelId="{86ACD982-53D2-4B77-9485-D67B59C05AF3}">
      <dsp:nvSpPr>
        <dsp:cNvPr id="0" name=""/>
        <dsp:cNvSpPr/>
      </dsp:nvSpPr>
      <dsp:spPr>
        <a:xfrm>
          <a:off x="6963990" y="1011686"/>
          <a:ext cx="629648" cy="6296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531EF6-0CB9-44E8-A739-09080BE5F409}">
      <dsp:nvSpPr>
        <dsp:cNvPr id="0" name=""/>
        <dsp:cNvSpPr/>
      </dsp:nvSpPr>
      <dsp:spPr>
        <a:xfrm>
          <a:off x="6579205"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a:t>Conclusion</a:t>
          </a:r>
          <a:endParaRPr lang="en-US" sz="1600" kern="1200"/>
        </a:p>
      </dsp:txBody>
      <dsp:txXfrm>
        <a:off x="6579205" y="1851308"/>
        <a:ext cx="1399218" cy="559687"/>
      </dsp:txXfrm>
    </dsp:sp>
    <dsp:sp modelId="{8EDA1F92-67E0-4D90-ADFF-A791A3E82FA7}">
      <dsp:nvSpPr>
        <dsp:cNvPr id="0" name=""/>
        <dsp:cNvSpPr/>
      </dsp:nvSpPr>
      <dsp:spPr>
        <a:xfrm>
          <a:off x="8608072" y="1011686"/>
          <a:ext cx="629648" cy="62964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ED5F863-E6A5-4B6D-BC23-788CBC842968}">
      <dsp:nvSpPr>
        <dsp:cNvPr id="0" name=""/>
        <dsp:cNvSpPr/>
      </dsp:nvSpPr>
      <dsp:spPr>
        <a:xfrm>
          <a:off x="8223287" y="1851308"/>
          <a:ext cx="1399218" cy="559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0" i="0" kern="1200"/>
            <a:t>Appendix</a:t>
          </a:r>
          <a:endParaRPr lang="en-US" sz="1600" kern="1200"/>
        </a:p>
      </dsp:txBody>
      <dsp:txXfrm>
        <a:off x="8223287" y="1851308"/>
        <a:ext cx="1399218" cy="559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0E676-8B93-4339-B161-0590E678540D}">
      <dsp:nvSpPr>
        <dsp:cNvPr id="0" name=""/>
        <dsp:cNvSpPr/>
      </dsp:nvSpPr>
      <dsp:spPr>
        <a:xfrm>
          <a:off x="0" y="640"/>
          <a:ext cx="6391275" cy="14986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924494-8889-4BAE-ABFA-7F04DB7AC1C7}">
      <dsp:nvSpPr>
        <dsp:cNvPr id="0" name=""/>
        <dsp:cNvSpPr/>
      </dsp:nvSpPr>
      <dsp:spPr>
        <a:xfrm>
          <a:off x="453352" y="337845"/>
          <a:ext cx="824278" cy="8242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5ADA8B-9D15-4CBA-A662-EE861044A34F}">
      <dsp:nvSpPr>
        <dsp:cNvPr id="0" name=""/>
        <dsp:cNvSpPr/>
      </dsp:nvSpPr>
      <dsp:spPr>
        <a:xfrm>
          <a:off x="1730984" y="640"/>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622300">
            <a:lnSpc>
              <a:spcPct val="90000"/>
            </a:lnSpc>
            <a:spcBef>
              <a:spcPct val="0"/>
            </a:spcBef>
            <a:spcAft>
              <a:spcPct val="35000"/>
            </a:spcAft>
            <a:buNone/>
          </a:pPr>
          <a:r>
            <a:rPr lang="en-US" sz="1400" b="0" i="0" kern="1200"/>
            <a:t>Our competitor SpaceX is unique in the industry where it can recover and reuse one of its rockets (Falcon9) if it successfully lands. </a:t>
          </a:r>
          <a:endParaRPr lang="en-US" sz="1400" kern="1200"/>
        </a:p>
      </dsp:txBody>
      <dsp:txXfrm>
        <a:off x="1730984" y="640"/>
        <a:ext cx="4660290" cy="1498687"/>
      </dsp:txXfrm>
    </dsp:sp>
    <dsp:sp modelId="{2A7606C4-4DCA-44A4-93BA-D9401E4C20F8}">
      <dsp:nvSpPr>
        <dsp:cNvPr id="0" name=""/>
        <dsp:cNvSpPr/>
      </dsp:nvSpPr>
      <dsp:spPr>
        <a:xfrm>
          <a:off x="0" y="1873999"/>
          <a:ext cx="6391275" cy="149868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9744C-9DBA-429F-830D-667270D2C7BD}">
      <dsp:nvSpPr>
        <dsp:cNvPr id="0" name=""/>
        <dsp:cNvSpPr/>
      </dsp:nvSpPr>
      <dsp:spPr>
        <a:xfrm>
          <a:off x="453352" y="2211204"/>
          <a:ext cx="824278" cy="8242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B3D914-A074-4850-A91B-A488CB7E19E8}">
      <dsp:nvSpPr>
        <dsp:cNvPr id="0" name=""/>
        <dsp:cNvSpPr/>
      </dsp:nvSpPr>
      <dsp:spPr>
        <a:xfrm>
          <a:off x="1730984" y="187399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622300">
            <a:lnSpc>
              <a:spcPct val="90000"/>
            </a:lnSpc>
            <a:spcBef>
              <a:spcPct val="0"/>
            </a:spcBef>
            <a:spcAft>
              <a:spcPct val="35000"/>
            </a:spcAft>
            <a:buNone/>
          </a:pPr>
          <a:r>
            <a:rPr lang="en-US" sz="1400" b="0" i="0" kern="1200"/>
            <a:t>Our company would like to compete with SpaceX and we’d like to determine the price of each launch. Using SpaceX’s Falcon9 data, we’re able to estimate the price of each launch along with determining if SpaceX can reuse the first stage. </a:t>
          </a:r>
          <a:endParaRPr lang="en-US" sz="1400" kern="1200"/>
        </a:p>
      </dsp:txBody>
      <dsp:txXfrm>
        <a:off x="1730984" y="1873999"/>
        <a:ext cx="4660290" cy="1498687"/>
      </dsp:txXfrm>
    </dsp:sp>
    <dsp:sp modelId="{3E140F23-958D-4253-B241-96811DA868AB}">
      <dsp:nvSpPr>
        <dsp:cNvPr id="0" name=""/>
        <dsp:cNvSpPr/>
      </dsp:nvSpPr>
      <dsp:spPr>
        <a:xfrm>
          <a:off x="0" y="3747359"/>
          <a:ext cx="6391275" cy="149868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0C6FE-3CA0-42D8-8AF1-D019B482F123}">
      <dsp:nvSpPr>
        <dsp:cNvPr id="0" name=""/>
        <dsp:cNvSpPr/>
      </dsp:nvSpPr>
      <dsp:spPr>
        <a:xfrm>
          <a:off x="453352" y="4084563"/>
          <a:ext cx="824278" cy="8242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88B9E1-F53A-4127-876F-28BC380F8320}">
      <dsp:nvSpPr>
        <dsp:cNvPr id="0" name=""/>
        <dsp:cNvSpPr/>
      </dsp:nvSpPr>
      <dsp:spPr>
        <a:xfrm>
          <a:off x="1730984" y="3747359"/>
          <a:ext cx="4660290" cy="1498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611" tIns="158611" rIns="158611" bIns="158611" numCol="1" spcCol="1270" anchor="ctr" anchorCtr="0">
          <a:noAutofit/>
        </a:bodyPr>
        <a:lstStyle/>
        <a:p>
          <a:pPr marL="0" lvl="0" indent="0" algn="l" defTabSz="622300">
            <a:lnSpc>
              <a:spcPct val="90000"/>
            </a:lnSpc>
            <a:spcBef>
              <a:spcPct val="0"/>
            </a:spcBef>
            <a:spcAft>
              <a:spcPct val="35000"/>
            </a:spcAft>
            <a:buNone/>
          </a:pPr>
          <a:r>
            <a:rPr lang="en-US" sz="1400" b="0" i="0" kern="1200"/>
            <a:t>This presentation is the first step of a further study that analyses Falcon9’s launch data and success rate in landing, leveraging various data sources, data visualization, and regression analysis. </a:t>
          </a:r>
          <a:endParaRPr lang="en-US" sz="1400" kern="1200"/>
        </a:p>
      </dsp:txBody>
      <dsp:txXfrm>
        <a:off x="1730984" y="3747359"/>
        <a:ext cx="4660290" cy="14986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3A527-ECF6-46AF-A6E5-B20A9196494A}">
      <dsp:nvSpPr>
        <dsp:cNvPr id="0" name=""/>
        <dsp:cNvSpPr/>
      </dsp:nvSpPr>
      <dsp:spPr>
        <a:xfrm>
          <a:off x="987154" y="106138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8D12EE-5AC2-41D2-8C2B-A1F5F304BE5E}">
      <dsp:nvSpPr>
        <dsp:cNvPr id="0" name=""/>
        <dsp:cNvSpPr/>
      </dsp:nvSpPr>
      <dsp:spPr>
        <a:xfrm>
          <a:off x="492154" y="2169315"/>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Data Collection (SpaceX REST API and web scrapping wiki pages)</a:t>
          </a:r>
          <a:endParaRPr lang="en-US" sz="1100" kern="1200"/>
        </a:p>
      </dsp:txBody>
      <dsp:txXfrm>
        <a:off x="492154" y="2169315"/>
        <a:ext cx="1800000" cy="877500"/>
      </dsp:txXfrm>
    </dsp:sp>
    <dsp:sp modelId="{A0CF631D-C964-431A-BF46-97DADBC32400}">
      <dsp:nvSpPr>
        <dsp:cNvPr id="0" name=""/>
        <dsp:cNvSpPr/>
      </dsp:nvSpPr>
      <dsp:spPr>
        <a:xfrm>
          <a:off x="3102155" y="106138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699CE6-EEC4-4BC7-90A7-4222648D8B46}">
      <dsp:nvSpPr>
        <dsp:cNvPr id="0" name=""/>
        <dsp:cNvSpPr/>
      </dsp:nvSpPr>
      <dsp:spPr>
        <a:xfrm>
          <a:off x="2607155" y="2169315"/>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Perform Data Wrangling (data cleaning, missing variables treatment)</a:t>
          </a:r>
          <a:endParaRPr lang="en-US" sz="1100" kern="1200"/>
        </a:p>
      </dsp:txBody>
      <dsp:txXfrm>
        <a:off x="2607155" y="2169315"/>
        <a:ext cx="1800000" cy="877500"/>
      </dsp:txXfrm>
    </dsp:sp>
    <dsp:sp modelId="{E70FF88F-F38D-4130-B41D-27B1CD1957F1}">
      <dsp:nvSpPr>
        <dsp:cNvPr id="0" name=""/>
        <dsp:cNvSpPr/>
      </dsp:nvSpPr>
      <dsp:spPr>
        <a:xfrm>
          <a:off x="5217155" y="106138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C385FF-1B9C-4722-8620-D67D02689833}">
      <dsp:nvSpPr>
        <dsp:cNvPr id="0" name=""/>
        <dsp:cNvSpPr/>
      </dsp:nvSpPr>
      <dsp:spPr>
        <a:xfrm>
          <a:off x="4722155" y="2169315"/>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Perform Exploratory Data Analysis (EDA) using visualization and SQL</a:t>
          </a:r>
          <a:endParaRPr lang="en-US" sz="1100" kern="1200" dirty="0"/>
        </a:p>
      </dsp:txBody>
      <dsp:txXfrm>
        <a:off x="4722155" y="2169315"/>
        <a:ext cx="1800000" cy="877500"/>
      </dsp:txXfrm>
    </dsp:sp>
    <dsp:sp modelId="{B5D31295-9422-463A-AA33-463A0B4840B4}">
      <dsp:nvSpPr>
        <dsp:cNvPr id="0" name=""/>
        <dsp:cNvSpPr/>
      </dsp:nvSpPr>
      <dsp:spPr>
        <a:xfrm>
          <a:off x="7332155" y="106138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579728-98DB-4CEA-81E0-849F4E9AD066}">
      <dsp:nvSpPr>
        <dsp:cNvPr id="0" name=""/>
        <dsp:cNvSpPr/>
      </dsp:nvSpPr>
      <dsp:spPr>
        <a:xfrm>
          <a:off x="6837155" y="2169315"/>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Perform interactive visual analytics using Folium of launch sites, success rates, along with Plotly Dash for interactive visualization</a:t>
          </a:r>
          <a:endParaRPr lang="en-US" sz="1100" kern="1200"/>
        </a:p>
      </dsp:txBody>
      <dsp:txXfrm>
        <a:off x="6837155" y="2169315"/>
        <a:ext cx="1800000" cy="877500"/>
      </dsp:txXfrm>
    </dsp:sp>
    <dsp:sp modelId="{3882F59D-277C-4F6E-8A5F-FBC0CEDDAD7B}">
      <dsp:nvSpPr>
        <dsp:cNvPr id="0" name=""/>
        <dsp:cNvSpPr/>
      </dsp:nvSpPr>
      <dsp:spPr>
        <a:xfrm>
          <a:off x="9447154" y="106138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5D7167-80F8-4138-B9E2-0FBA3E07213A}">
      <dsp:nvSpPr>
        <dsp:cNvPr id="0" name=""/>
        <dsp:cNvSpPr/>
      </dsp:nvSpPr>
      <dsp:spPr>
        <a:xfrm>
          <a:off x="8952155" y="2169315"/>
          <a:ext cx="18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Perform predictive analysis using classification models (Logistic regression, SVM, Decision Tree, and KNN)</a:t>
          </a:r>
          <a:endParaRPr lang="en-US" sz="1100" kern="1200"/>
        </a:p>
      </dsp:txBody>
      <dsp:txXfrm>
        <a:off x="8952155" y="2169315"/>
        <a:ext cx="1800000" cy="877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4DB64-05C4-45FA-8A05-D7AF34A07B17}">
      <dsp:nvSpPr>
        <dsp:cNvPr id="0" name=""/>
        <dsp:cNvSpPr/>
      </dsp:nvSpPr>
      <dsp:spPr>
        <a:xfrm>
          <a:off x="334893" y="1089244"/>
          <a:ext cx="542636" cy="5426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B12DFB-6E52-4207-94D4-022CB77A4F0E}">
      <dsp:nvSpPr>
        <dsp:cNvPr id="0" name=""/>
        <dsp:cNvSpPr/>
      </dsp:nvSpPr>
      <dsp:spPr>
        <a:xfrm>
          <a:off x="3282" y="1851035"/>
          <a:ext cx="1205859" cy="69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i="0" kern="1200"/>
            <a:t>Define API Endpoint URL</a:t>
          </a:r>
          <a:br>
            <a:rPr lang="en-CA" sz="1100" b="0" i="0" kern="1200"/>
          </a:br>
          <a:r>
            <a:rPr lang="en-CA" sz="1100" b="0" i="0" kern="1200"/>
            <a:t>Set the SpaceX API URL to fetch launch data (https://api.spacexdata.com/v3/launches).</a:t>
          </a:r>
          <a:endParaRPr lang="en-US" sz="1100" kern="1200"/>
        </a:p>
      </dsp:txBody>
      <dsp:txXfrm>
        <a:off x="3282" y="1851035"/>
        <a:ext cx="1205859" cy="698079"/>
      </dsp:txXfrm>
    </dsp:sp>
    <dsp:sp modelId="{EEBD84B4-E499-4652-A44D-2DCCA2BA5626}">
      <dsp:nvSpPr>
        <dsp:cNvPr id="0" name=""/>
        <dsp:cNvSpPr/>
      </dsp:nvSpPr>
      <dsp:spPr>
        <a:xfrm>
          <a:off x="1751778" y="1089244"/>
          <a:ext cx="542636" cy="5426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269B06-DED7-48CE-A272-5DBC4103359D}">
      <dsp:nvSpPr>
        <dsp:cNvPr id="0" name=""/>
        <dsp:cNvSpPr/>
      </dsp:nvSpPr>
      <dsp:spPr>
        <a:xfrm>
          <a:off x="1420167" y="1851035"/>
          <a:ext cx="1205859" cy="69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i="0" kern="1200"/>
            <a:t>Send GET Request to API</a:t>
          </a:r>
          <a:br>
            <a:rPr lang="en-CA" sz="1100" b="0" i="0" kern="1200"/>
          </a:br>
          <a:r>
            <a:rPr lang="en-CA" sz="1100" b="0" i="0" kern="1200"/>
            <a:t>Use requests.get() to request launch data from SpaceX’s API.</a:t>
          </a:r>
          <a:endParaRPr lang="en-US" sz="1100" kern="1200"/>
        </a:p>
      </dsp:txBody>
      <dsp:txXfrm>
        <a:off x="1420167" y="1851035"/>
        <a:ext cx="1205859" cy="698079"/>
      </dsp:txXfrm>
    </dsp:sp>
    <dsp:sp modelId="{940D671D-92C8-4ABB-A30B-D22545984789}">
      <dsp:nvSpPr>
        <dsp:cNvPr id="0" name=""/>
        <dsp:cNvSpPr/>
      </dsp:nvSpPr>
      <dsp:spPr>
        <a:xfrm>
          <a:off x="3168663" y="1089244"/>
          <a:ext cx="542636" cy="5426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5DFEB9-35D5-480D-AD35-593F89B5D712}">
      <dsp:nvSpPr>
        <dsp:cNvPr id="0" name=""/>
        <dsp:cNvSpPr/>
      </dsp:nvSpPr>
      <dsp:spPr>
        <a:xfrm>
          <a:off x="2837052" y="1851035"/>
          <a:ext cx="1205859" cy="69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i="0" kern="1200"/>
            <a:t>Check API Response</a:t>
          </a:r>
          <a:br>
            <a:rPr lang="en-CA" sz="1100" b="0" i="0" kern="1200"/>
          </a:br>
          <a:r>
            <a:rPr lang="en-CA" sz="1100" b="0" i="0" kern="1200"/>
            <a:t>Verify that the API call was successful (HTTP status code 200).</a:t>
          </a:r>
          <a:endParaRPr lang="en-US" sz="1100" kern="1200"/>
        </a:p>
      </dsp:txBody>
      <dsp:txXfrm>
        <a:off x="2837052" y="1851035"/>
        <a:ext cx="1205859" cy="698079"/>
      </dsp:txXfrm>
    </dsp:sp>
    <dsp:sp modelId="{222DD441-B243-41F8-9647-4038929D33C4}">
      <dsp:nvSpPr>
        <dsp:cNvPr id="0" name=""/>
        <dsp:cNvSpPr/>
      </dsp:nvSpPr>
      <dsp:spPr>
        <a:xfrm>
          <a:off x="4585548" y="1089244"/>
          <a:ext cx="542636" cy="5426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2ED086-3E87-401C-915E-60C995CA1FED}">
      <dsp:nvSpPr>
        <dsp:cNvPr id="0" name=""/>
        <dsp:cNvSpPr/>
      </dsp:nvSpPr>
      <dsp:spPr>
        <a:xfrm>
          <a:off x="4253936" y="1851035"/>
          <a:ext cx="1205859" cy="69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i="0" kern="1200"/>
            <a:t>Parse JSON Data</a:t>
          </a:r>
          <a:br>
            <a:rPr lang="en-CA" sz="1100" b="0" i="0" kern="1200"/>
          </a:br>
          <a:r>
            <a:rPr lang="en-CA" sz="1100" b="0" i="0" kern="1200"/>
            <a:t>Convert the JSON response into a Python list/dictionary.</a:t>
          </a:r>
          <a:endParaRPr lang="en-US" sz="1100" kern="1200"/>
        </a:p>
      </dsp:txBody>
      <dsp:txXfrm>
        <a:off x="4253936" y="1851035"/>
        <a:ext cx="1205859" cy="698079"/>
      </dsp:txXfrm>
    </dsp:sp>
    <dsp:sp modelId="{EB35848A-9D76-4C21-8574-BDB8164A69D3}">
      <dsp:nvSpPr>
        <dsp:cNvPr id="0" name=""/>
        <dsp:cNvSpPr/>
      </dsp:nvSpPr>
      <dsp:spPr>
        <a:xfrm>
          <a:off x="6002433" y="1089244"/>
          <a:ext cx="542636" cy="5426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1EFDE2-253E-4558-B42F-9D3A847DD181}">
      <dsp:nvSpPr>
        <dsp:cNvPr id="0" name=""/>
        <dsp:cNvSpPr/>
      </dsp:nvSpPr>
      <dsp:spPr>
        <a:xfrm>
          <a:off x="5670821" y="1851035"/>
          <a:ext cx="1205859" cy="69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i="0" kern="1200"/>
            <a:t>Normalize JSON Data to Tabular Format</a:t>
          </a:r>
          <a:br>
            <a:rPr lang="en-CA" sz="1100" b="0" i="0" kern="1200"/>
          </a:br>
          <a:r>
            <a:rPr lang="en-CA" sz="1100" b="0" i="0" kern="1200"/>
            <a:t>Use pandas.json_normalize() to flatten nested JSON into a DataFrame.</a:t>
          </a:r>
          <a:endParaRPr lang="en-US" sz="1100" kern="1200"/>
        </a:p>
      </dsp:txBody>
      <dsp:txXfrm>
        <a:off x="5670821" y="1851035"/>
        <a:ext cx="1205859" cy="698079"/>
      </dsp:txXfrm>
    </dsp:sp>
    <dsp:sp modelId="{0A7C8AD3-5558-4D2F-847F-0FB438C4BF33}">
      <dsp:nvSpPr>
        <dsp:cNvPr id="0" name=""/>
        <dsp:cNvSpPr/>
      </dsp:nvSpPr>
      <dsp:spPr>
        <a:xfrm>
          <a:off x="7419317" y="1089244"/>
          <a:ext cx="542636" cy="5426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30CF4D-8FEC-4856-AFB6-C1A73ADE0780}">
      <dsp:nvSpPr>
        <dsp:cNvPr id="0" name=""/>
        <dsp:cNvSpPr/>
      </dsp:nvSpPr>
      <dsp:spPr>
        <a:xfrm>
          <a:off x="7087706" y="1851035"/>
          <a:ext cx="1205859" cy="69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i="0" kern="1200"/>
            <a:t>Select Relevant Columns</a:t>
          </a:r>
          <a:br>
            <a:rPr lang="en-CA" sz="1100" b="0" i="0" kern="1200"/>
          </a:br>
          <a:r>
            <a:rPr lang="en-CA" sz="1100" b="0" i="0" kern="1200"/>
            <a:t>Extract key features such as launch date, mission name, launch site, rocket details, payload info, and launch success.</a:t>
          </a:r>
          <a:endParaRPr lang="en-US" sz="1100" kern="1200"/>
        </a:p>
      </dsp:txBody>
      <dsp:txXfrm>
        <a:off x="7087706" y="1851035"/>
        <a:ext cx="1205859" cy="698079"/>
      </dsp:txXfrm>
    </dsp:sp>
    <dsp:sp modelId="{79626341-5E05-46E9-B998-38720EB6AA9C}">
      <dsp:nvSpPr>
        <dsp:cNvPr id="0" name=""/>
        <dsp:cNvSpPr/>
      </dsp:nvSpPr>
      <dsp:spPr>
        <a:xfrm>
          <a:off x="8836202" y="1089244"/>
          <a:ext cx="542636" cy="54263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64753A-8301-483F-89D8-824934E7C046}">
      <dsp:nvSpPr>
        <dsp:cNvPr id="0" name=""/>
        <dsp:cNvSpPr/>
      </dsp:nvSpPr>
      <dsp:spPr>
        <a:xfrm>
          <a:off x="8504591" y="1851035"/>
          <a:ext cx="1205859" cy="69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i="0" kern="1200"/>
            <a:t>Data Cleaning &amp; Formatting</a:t>
          </a:r>
          <a:br>
            <a:rPr lang="en-CA" sz="1100" b="0" i="0" kern="1200"/>
          </a:br>
          <a:r>
            <a:rPr lang="en-CA" sz="1100" b="0" i="0" kern="1200"/>
            <a:t>Handle missing values, format dates, and rename columns for clarity.</a:t>
          </a:r>
          <a:endParaRPr lang="en-US" sz="1100" kern="1200"/>
        </a:p>
      </dsp:txBody>
      <dsp:txXfrm>
        <a:off x="8504591" y="1851035"/>
        <a:ext cx="1205859" cy="698079"/>
      </dsp:txXfrm>
    </dsp:sp>
    <dsp:sp modelId="{AF793BAB-7F48-4857-91DD-76C98F5FD5D3}">
      <dsp:nvSpPr>
        <dsp:cNvPr id="0" name=""/>
        <dsp:cNvSpPr/>
      </dsp:nvSpPr>
      <dsp:spPr>
        <a:xfrm>
          <a:off x="10253087" y="1089244"/>
          <a:ext cx="542636" cy="54263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A290D8-F50D-48CD-86FE-F229A40B7E11}">
      <dsp:nvSpPr>
        <dsp:cNvPr id="0" name=""/>
        <dsp:cNvSpPr/>
      </dsp:nvSpPr>
      <dsp:spPr>
        <a:xfrm>
          <a:off x="9921475" y="1851035"/>
          <a:ext cx="1205859" cy="698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CA" sz="1100" b="1" i="0" kern="1200"/>
            <a:t>Save or Prepare Data for Analysis</a:t>
          </a:r>
          <a:br>
            <a:rPr lang="en-CA" sz="1100" b="0" i="0" kern="1200"/>
          </a:br>
          <a:r>
            <a:rPr lang="en-CA" sz="1100" b="0" i="0" kern="1200"/>
            <a:t>Store the cleaned data in a DataFrame for downstream analysis or export it as CSV.</a:t>
          </a:r>
          <a:endParaRPr lang="en-US" sz="1100" kern="1200"/>
        </a:p>
      </dsp:txBody>
      <dsp:txXfrm>
        <a:off x="9921475" y="1851035"/>
        <a:ext cx="1205859" cy="6980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39DD5-78D8-8345-B808-1B64F18185D6}">
      <dsp:nvSpPr>
        <dsp:cNvPr id="0" name=""/>
        <dsp:cNvSpPr/>
      </dsp:nvSpPr>
      <dsp:spPr>
        <a:xfrm rot="5400000">
          <a:off x="4382368" y="-1886901"/>
          <a:ext cx="446275" cy="4334593"/>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a:t>Load libraries such as requests for HTTP calls and BeautifulSoup for HTML parsing.</a:t>
          </a:r>
          <a:endParaRPr lang="en-US" sz="1200" kern="1200"/>
        </a:p>
      </dsp:txBody>
      <dsp:txXfrm rot="-5400000">
        <a:off x="2438210" y="79042"/>
        <a:ext cx="4312808" cy="402705"/>
      </dsp:txXfrm>
    </dsp:sp>
    <dsp:sp modelId="{11D1A482-C43D-9D4F-A66D-9BBC8CBDB423}">
      <dsp:nvSpPr>
        <dsp:cNvPr id="0" name=""/>
        <dsp:cNvSpPr/>
      </dsp:nvSpPr>
      <dsp:spPr>
        <a:xfrm>
          <a:off x="0" y="1473"/>
          <a:ext cx="2438209" cy="557844"/>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CA" sz="1500" b="1" kern="1200"/>
            <a:t>Import Libraries</a:t>
          </a:r>
          <a:endParaRPr lang="en-US" sz="1500" kern="1200"/>
        </a:p>
      </dsp:txBody>
      <dsp:txXfrm>
        <a:off x="27232" y="28705"/>
        <a:ext cx="2383745" cy="503380"/>
      </dsp:txXfrm>
    </dsp:sp>
    <dsp:sp modelId="{C22C3C8B-0847-B442-925D-AB41A966A5C5}">
      <dsp:nvSpPr>
        <dsp:cNvPr id="0" name=""/>
        <dsp:cNvSpPr/>
      </dsp:nvSpPr>
      <dsp:spPr>
        <a:xfrm rot="5400000">
          <a:off x="4382368" y="-1301164"/>
          <a:ext cx="446275" cy="4334593"/>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a:t>Specify the SpaceX webpage URL containing the desired data.</a:t>
          </a:r>
          <a:endParaRPr lang="en-US" sz="1200" kern="1200"/>
        </a:p>
      </dsp:txBody>
      <dsp:txXfrm rot="-5400000">
        <a:off x="2438210" y="664779"/>
        <a:ext cx="4312808" cy="402705"/>
      </dsp:txXfrm>
    </dsp:sp>
    <dsp:sp modelId="{70BF0BCD-92B4-5F4F-8FBC-66435868FD88}">
      <dsp:nvSpPr>
        <dsp:cNvPr id="0" name=""/>
        <dsp:cNvSpPr/>
      </dsp:nvSpPr>
      <dsp:spPr>
        <a:xfrm>
          <a:off x="0" y="587210"/>
          <a:ext cx="2438209" cy="557844"/>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CA" sz="1500" b="1" kern="1200"/>
            <a:t>Define Target URL</a:t>
          </a:r>
          <a:endParaRPr lang="en-US" sz="1500" kern="1200"/>
        </a:p>
      </dsp:txBody>
      <dsp:txXfrm>
        <a:off x="27232" y="614442"/>
        <a:ext cx="2383745" cy="503380"/>
      </dsp:txXfrm>
    </dsp:sp>
    <dsp:sp modelId="{E48AD958-301A-694F-AB0C-A8A20B156DAF}">
      <dsp:nvSpPr>
        <dsp:cNvPr id="0" name=""/>
        <dsp:cNvSpPr/>
      </dsp:nvSpPr>
      <dsp:spPr>
        <a:xfrm rot="5400000">
          <a:off x="4382368" y="-715427"/>
          <a:ext cx="446275" cy="4334593"/>
        </a:xfrm>
        <a:prstGeom prst="round2Same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a:t>Retrieve the raw HTML content from the webpage.</a:t>
          </a:r>
          <a:endParaRPr lang="en-US" sz="1200" kern="1200"/>
        </a:p>
      </dsp:txBody>
      <dsp:txXfrm rot="-5400000">
        <a:off x="2438210" y="1250516"/>
        <a:ext cx="4312808" cy="402705"/>
      </dsp:txXfrm>
    </dsp:sp>
    <dsp:sp modelId="{0DB7438B-7258-994F-9F0E-948D3819C582}">
      <dsp:nvSpPr>
        <dsp:cNvPr id="0" name=""/>
        <dsp:cNvSpPr/>
      </dsp:nvSpPr>
      <dsp:spPr>
        <a:xfrm>
          <a:off x="0" y="1172947"/>
          <a:ext cx="2438209" cy="557844"/>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CA" sz="1500" b="1" kern="1200"/>
            <a:t>Send HTTP GET Request</a:t>
          </a:r>
          <a:endParaRPr lang="en-US" sz="1500" kern="1200"/>
        </a:p>
      </dsp:txBody>
      <dsp:txXfrm>
        <a:off x="27232" y="1200179"/>
        <a:ext cx="2383745" cy="503380"/>
      </dsp:txXfrm>
    </dsp:sp>
    <dsp:sp modelId="{33513D88-CB19-0C4F-803B-306D8D251A26}">
      <dsp:nvSpPr>
        <dsp:cNvPr id="0" name=""/>
        <dsp:cNvSpPr/>
      </dsp:nvSpPr>
      <dsp:spPr>
        <a:xfrm rot="5400000">
          <a:off x="4382368" y="-129690"/>
          <a:ext cx="446275" cy="4334593"/>
        </a:xfrm>
        <a:prstGeom prst="round2Same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a:t>Use BeautifulSoup to parse and navigate the HTML DOM.</a:t>
          </a:r>
          <a:endParaRPr lang="en-US" sz="1200" kern="1200"/>
        </a:p>
      </dsp:txBody>
      <dsp:txXfrm rot="-5400000">
        <a:off x="2438210" y="1836253"/>
        <a:ext cx="4312808" cy="402705"/>
      </dsp:txXfrm>
    </dsp:sp>
    <dsp:sp modelId="{FEFF7099-0CC3-854D-A613-BCBF33E0A550}">
      <dsp:nvSpPr>
        <dsp:cNvPr id="0" name=""/>
        <dsp:cNvSpPr/>
      </dsp:nvSpPr>
      <dsp:spPr>
        <a:xfrm>
          <a:off x="0" y="1758684"/>
          <a:ext cx="2438209" cy="557844"/>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CA" sz="1500" b="1" kern="1200"/>
            <a:t>Parse HTML Content</a:t>
          </a:r>
          <a:endParaRPr lang="en-US" sz="1500" kern="1200"/>
        </a:p>
      </dsp:txBody>
      <dsp:txXfrm>
        <a:off x="27232" y="1785916"/>
        <a:ext cx="2383745" cy="503380"/>
      </dsp:txXfrm>
    </dsp:sp>
    <dsp:sp modelId="{C486138A-5938-374B-944B-24A469480681}">
      <dsp:nvSpPr>
        <dsp:cNvPr id="0" name=""/>
        <dsp:cNvSpPr/>
      </dsp:nvSpPr>
      <dsp:spPr>
        <a:xfrm rot="5400000">
          <a:off x="4382368" y="456046"/>
          <a:ext cx="446275" cy="4334593"/>
        </a:xfrm>
        <a:prstGeom prst="round2SameRect">
          <a:avLst/>
        </a:prstGeom>
        <a:solidFill>
          <a:schemeClr val="accent6">
            <a:tint val="40000"/>
            <a:alpha val="90000"/>
            <a:hueOff val="0"/>
            <a:satOff val="0"/>
            <a:lumOff val="0"/>
            <a:alphaOff val="0"/>
          </a:schemeClr>
        </a:solidFill>
        <a:ln w="19050"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a:t>Identify and extract specific HTML elements (e.g., tables, divs, spans) containing target data.</a:t>
          </a:r>
          <a:endParaRPr lang="en-US" sz="1200" kern="1200"/>
        </a:p>
      </dsp:txBody>
      <dsp:txXfrm rot="-5400000">
        <a:off x="2438210" y="2421990"/>
        <a:ext cx="4312808" cy="402705"/>
      </dsp:txXfrm>
    </dsp:sp>
    <dsp:sp modelId="{0944CE75-ACE4-1945-B5C1-F5383CB3EC67}">
      <dsp:nvSpPr>
        <dsp:cNvPr id="0" name=""/>
        <dsp:cNvSpPr/>
      </dsp:nvSpPr>
      <dsp:spPr>
        <a:xfrm>
          <a:off x="0" y="2344421"/>
          <a:ext cx="2438209" cy="557844"/>
        </a:xfrm>
        <a:prstGeom prst="round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CA" sz="1500" b="1" kern="1200"/>
            <a:t>Locate Data Elements</a:t>
          </a:r>
          <a:endParaRPr lang="en-US" sz="1500" kern="1200"/>
        </a:p>
      </dsp:txBody>
      <dsp:txXfrm>
        <a:off x="27232" y="2371653"/>
        <a:ext cx="2383745" cy="503380"/>
      </dsp:txXfrm>
    </dsp:sp>
    <dsp:sp modelId="{92750820-BBFE-1349-B6B4-98D07513D535}">
      <dsp:nvSpPr>
        <dsp:cNvPr id="0" name=""/>
        <dsp:cNvSpPr/>
      </dsp:nvSpPr>
      <dsp:spPr>
        <a:xfrm rot="5400000">
          <a:off x="4382368" y="1041783"/>
          <a:ext cx="446275" cy="4334593"/>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a:t>Clean and extract the textual content or attributes from the HTML elements.</a:t>
          </a:r>
          <a:endParaRPr lang="en-US" sz="1200" kern="1200"/>
        </a:p>
      </dsp:txBody>
      <dsp:txXfrm rot="-5400000">
        <a:off x="2438210" y="3007727"/>
        <a:ext cx="4312808" cy="402705"/>
      </dsp:txXfrm>
    </dsp:sp>
    <dsp:sp modelId="{44F6F381-5662-3340-9D60-2F906B7F659A}">
      <dsp:nvSpPr>
        <dsp:cNvPr id="0" name=""/>
        <dsp:cNvSpPr/>
      </dsp:nvSpPr>
      <dsp:spPr>
        <a:xfrm>
          <a:off x="0" y="2930158"/>
          <a:ext cx="2438209" cy="557844"/>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CA" sz="1500" b="1" kern="1200" dirty="0"/>
            <a:t>Extract Text and Attributes</a:t>
          </a:r>
          <a:endParaRPr lang="en-US" sz="1500" kern="1200" dirty="0"/>
        </a:p>
      </dsp:txBody>
      <dsp:txXfrm>
        <a:off x="27232" y="2957390"/>
        <a:ext cx="2383745" cy="503380"/>
      </dsp:txXfrm>
    </dsp:sp>
    <dsp:sp modelId="{C7DDE35A-ABE2-1F47-A911-33380DB369D5}">
      <dsp:nvSpPr>
        <dsp:cNvPr id="0" name=""/>
        <dsp:cNvSpPr/>
      </dsp:nvSpPr>
      <dsp:spPr>
        <a:xfrm rot="5400000">
          <a:off x="4382368" y="1627520"/>
          <a:ext cx="446275" cy="4334593"/>
        </a:xfrm>
        <a:prstGeom prst="round2Same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a:t>Compile extracted data into lists or DataFrames for easier analysis.</a:t>
          </a:r>
          <a:endParaRPr lang="en-US" sz="1200" kern="1200"/>
        </a:p>
      </dsp:txBody>
      <dsp:txXfrm rot="-5400000">
        <a:off x="2438210" y="3593464"/>
        <a:ext cx="4312808" cy="402705"/>
      </dsp:txXfrm>
    </dsp:sp>
    <dsp:sp modelId="{B1587870-6F68-2449-9A79-561932AD8341}">
      <dsp:nvSpPr>
        <dsp:cNvPr id="0" name=""/>
        <dsp:cNvSpPr/>
      </dsp:nvSpPr>
      <dsp:spPr>
        <a:xfrm>
          <a:off x="0" y="3515895"/>
          <a:ext cx="2438209" cy="557844"/>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CA" sz="1500" b="1" kern="1200"/>
            <a:t>Organize Data into Structured Format</a:t>
          </a:r>
          <a:endParaRPr lang="en-US" sz="1500" kern="1200"/>
        </a:p>
      </dsp:txBody>
      <dsp:txXfrm>
        <a:off x="27232" y="3543127"/>
        <a:ext cx="2383745" cy="503380"/>
      </dsp:txXfrm>
    </dsp:sp>
    <dsp:sp modelId="{89C67A7F-B070-A84B-952F-2A5CD7C9D1BB}">
      <dsp:nvSpPr>
        <dsp:cNvPr id="0" name=""/>
        <dsp:cNvSpPr/>
      </dsp:nvSpPr>
      <dsp:spPr>
        <a:xfrm rot="5400000">
          <a:off x="4382368" y="2213257"/>
          <a:ext cx="446275" cy="4334593"/>
        </a:xfrm>
        <a:prstGeom prst="round2Same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a:t>Perform necessary cleaning such as trimming whitespace and handling missing values.</a:t>
          </a:r>
          <a:endParaRPr lang="en-US" sz="1200" kern="1200"/>
        </a:p>
      </dsp:txBody>
      <dsp:txXfrm rot="-5400000">
        <a:off x="2438210" y="4179201"/>
        <a:ext cx="4312808" cy="402705"/>
      </dsp:txXfrm>
    </dsp:sp>
    <dsp:sp modelId="{55EF5A47-B149-9446-81D2-0ABDBB9D28B8}">
      <dsp:nvSpPr>
        <dsp:cNvPr id="0" name=""/>
        <dsp:cNvSpPr/>
      </dsp:nvSpPr>
      <dsp:spPr>
        <a:xfrm>
          <a:off x="0" y="4101632"/>
          <a:ext cx="2438209" cy="557844"/>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CA" sz="1500" b="1" kern="1200"/>
            <a:t>Data Cleaning</a:t>
          </a:r>
          <a:endParaRPr lang="en-US" sz="1500" kern="1200"/>
        </a:p>
      </dsp:txBody>
      <dsp:txXfrm>
        <a:off x="27232" y="4128864"/>
        <a:ext cx="2383745" cy="503380"/>
      </dsp:txXfrm>
    </dsp:sp>
    <dsp:sp modelId="{CA7FE440-2579-EC44-ABD5-F4E420DC0821}">
      <dsp:nvSpPr>
        <dsp:cNvPr id="0" name=""/>
        <dsp:cNvSpPr/>
      </dsp:nvSpPr>
      <dsp:spPr>
        <a:xfrm rot="5400000">
          <a:off x="4382368" y="2798994"/>
          <a:ext cx="446275" cy="4334593"/>
        </a:xfrm>
        <a:prstGeom prst="round2Same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CA" sz="1200" kern="1200"/>
            <a:t>Finalize the dataset for merging with API data or direct analysis.</a:t>
          </a:r>
          <a:endParaRPr lang="en-US" sz="1200" kern="1200"/>
        </a:p>
      </dsp:txBody>
      <dsp:txXfrm rot="-5400000">
        <a:off x="2438210" y="4764938"/>
        <a:ext cx="4312808" cy="402705"/>
      </dsp:txXfrm>
    </dsp:sp>
    <dsp:sp modelId="{BCCF93F8-B1DB-054A-A7AF-6E539212EAAA}">
      <dsp:nvSpPr>
        <dsp:cNvPr id="0" name=""/>
        <dsp:cNvSpPr/>
      </dsp:nvSpPr>
      <dsp:spPr>
        <a:xfrm>
          <a:off x="0" y="4687369"/>
          <a:ext cx="2438209" cy="557844"/>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CA" sz="1500" b="1" kern="1200"/>
            <a:t>Prepare Data for Analysis</a:t>
          </a:r>
          <a:endParaRPr lang="en-US" sz="1500" kern="1200"/>
        </a:p>
      </dsp:txBody>
      <dsp:txXfrm>
        <a:off x="27232" y="4714601"/>
        <a:ext cx="2383745" cy="5033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E1FE3-ECB8-964F-A5EB-4514F2FEC654}">
      <dsp:nvSpPr>
        <dsp:cNvPr id="0" name=""/>
        <dsp:cNvSpPr/>
      </dsp:nvSpPr>
      <dsp:spPr>
        <a:xfrm>
          <a:off x="2842061" y="640197"/>
          <a:ext cx="491322" cy="91440"/>
        </a:xfrm>
        <a:custGeom>
          <a:avLst/>
          <a:gdLst/>
          <a:ahLst/>
          <a:cxnLst/>
          <a:rect l="0" t="0" r="0" b="0"/>
          <a:pathLst>
            <a:path>
              <a:moveTo>
                <a:pt x="0" y="45720"/>
              </a:moveTo>
              <a:lnTo>
                <a:pt x="491322"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4674" y="683305"/>
        <a:ext cx="26096" cy="5224"/>
      </dsp:txXfrm>
    </dsp:sp>
    <dsp:sp modelId="{CB4DEF29-6F7C-7F4F-BBDB-09D241C6B4AC}">
      <dsp:nvSpPr>
        <dsp:cNvPr id="0" name=""/>
        <dsp:cNvSpPr/>
      </dsp:nvSpPr>
      <dsp:spPr>
        <a:xfrm>
          <a:off x="574632" y="5148"/>
          <a:ext cx="2269228" cy="136153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a:t>Load Data: </a:t>
          </a:r>
          <a:r>
            <a:rPr lang="en-CA" sz="1200" b="0" i="0" kern="1200"/>
            <a:t>Import the raw SpaceX launch data collected from previous steps (API and/or web scraping) into a pandas DataFrame.</a:t>
          </a:r>
          <a:endParaRPr lang="en-US" sz="1200" kern="1200"/>
        </a:p>
      </dsp:txBody>
      <dsp:txXfrm>
        <a:off x="574632" y="5148"/>
        <a:ext cx="2269228" cy="1361537"/>
      </dsp:txXfrm>
    </dsp:sp>
    <dsp:sp modelId="{8C20B223-0B32-FC4F-9F5D-703D4C1FC47C}">
      <dsp:nvSpPr>
        <dsp:cNvPr id="0" name=""/>
        <dsp:cNvSpPr/>
      </dsp:nvSpPr>
      <dsp:spPr>
        <a:xfrm>
          <a:off x="5633213" y="640197"/>
          <a:ext cx="491322" cy="91440"/>
        </a:xfrm>
        <a:custGeom>
          <a:avLst/>
          <a:gdLst/>
          <a:ahLst/>
          <a:cxnLst/>
          <a:rect l="0" t="0" r="0" b="0"/>
          <a:pathLst>
            <a:path>
              <a:moveTo>
                <a:pt x="0" y="45720"/>
              </a:moveTo>
              <a:lnTo>
                <a:pt x="491322"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5826" y="683305"/>
        <a:ext cx="26096" cy="5224"/>
      </dsp:txXfrm>
    </dsp:sp>
    <dsp:sp modelId="{05938304-17D7-A547-BD8C-539F1C004BF5}">
      <dsp:nvSpPr>
        <dsp:cNvPr id="0" name=""/>
        <dsp:cNvSpPr/>
      </dsp:nvSpPr>
      <dsp:spPr>
        <a:xfrm>
          <a:off x="3365784" y="5148"/>
          <a:ext cx="2269228" cy="1361537"/>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dirty="0"/>
            <a:t>Inspect Dataset: </a:t>
          </a:r>
          <a:r>
            <a:rPr lang="en-CA" sz="1200" b="0" i="0" kern="1200" dirty="0"/>
            <a:t>Perform initial exploration such as viewing summary statistics, data types, and checking for missing or inconsistent values.</a:t>
          </a:r>
          <a:endParaRPr lang="en-US" sz="1200" kern="1200" dirty="0"/>
        </a:p>
      </dsp:txBody>
      <dsp:txXfrm>
        <a:off x="3365784" y="5148"/>
        <a:ext cx="2269228" cy="1361537"/>
      </dsp:txXfrm>
    </dsp:sp>
    <dsp:sp modelId="{1A95F4F5-5268-2645-B038-8914AD7659BB}">
      <dsp:nvSpPr>
        <dsp:cNvPr id="0" name=""/>
        <dsp:cNvSpPr/>
      </dsp:nvSpPr>
      <dsp:spPr>
        <a:xfrm>
          <a:off x="8424364" y="640197"/>
          <a:ext cx="491322" cy="91440"/>
        </a:xfrm>
        <a:custGeom>
          <a:avLst/>
          <a:gdLst/>
          <a:ahLst/>
          <a:cxnLst/>
          <a:rect l="0" t="0" r="0" b="0"/>
          <a:pathLst>
            <a:path>
              <a:moveTo>
                <a:pt x="0" y="45720"/>
              </a:moveTo>
              <a:lnTo>
                <a:pt x="491322"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6978" y="683305"/>
        <a:ext cx="26096" cy="5224"/>
      </dsp:txXfrm>
    </dsp:sp>
    <dsp:sp modelId="{A36C11CE-522B-004F-A29F-23C69C6CC141}">
      <dsp:nvSpPr>
        <dsp:cNvPr id="0" name=""/>
        <dsp:cNvSpPr/>
      </dsp:nvSpPr>
      <dsp:spPr>
        <a:xfrm>
          <a:off x="6156935" y="5148"/>
          <a:ext cx="2269228" cy="1361537"/>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a:t>Handle Missing Data: </a:t>
          </a:r>
          <a:r>
            <a:rPr lang="en-CA" sz="1200" b="0" i="0" kern="1200"/>
            <a:t>Identify missing or null values and apply appropriate techniques, such as filling with default values or dropping irrelevant rows.</a:t>
          </a:r>
          <a:endParaRPr lang="en-US" sz="1200" kern="1200"/>
        </a:p>
      </dsp:txBody>
      <dsp:txXfrm>
        <a:off x="6156935" y="5148"/>
        <a:ext cx="2269228" cy="1361537"/>
      </dsp:txXfrm>
    </dsp:sp>
    <dsp:sp modelId="{5D878E1F-9B6F-864A-A679-111F312CC183}">
      <dsp:nvSpPr>
        <dsp:cNvPr id="0" name=""/>
        <dsp:cNvSpPr/>
      </dsp:nvSpPr>
      <dsp:spPr>
        <a:xfrm>
          <a:off x="1709247" y="1364886"/>
          <a:ext cx="8373454" cy="491322"/>
        </a:xfrm>
        <a:custGeom>
          <a:avLst/>
          <a:gdLst/>
          <a:ahLst/>
          <a:cxnLst/>
          <a:rect l="0" t="0" r="0" b="0"/>
          <a:pathLst>
            <a:path>
              <a:moveTo>
                <a:pt x="8373454" y="0"/>
              </a:moveTo>
              <a:lnTo>
                <a:pt x="8373454" y="262761"/>
              </a:lnTo>
              <a:lnTo>
                <a:pt x="0" y="262761"/>
              </a:lnTo>
              <a:lnTo>
                <a:pt x="0" y="491322"/>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6231" y="1607935"/>
        <a:ext cx="419485" cy="5224"/>
      </dsp:txXfrm>
    </dsp:sp>
    <dsp:sp modelId="{096CC4EE-AEAD-B347-8417-A1A26E222E88}">
      <dsp:nvSpPr>
        <dsp:cNvPr id="0" name=""/>
        <dsp:cNvSpPr/>
      </dsp:nvSpPr>
      <dsp:spPr>
        <a:xfrm>
          <a:off x="8948087" y="5148"/>
          <a:ext cx="2269228" cy="1361537"/>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a:t>Convert Data Types: </a:t>
          </a:r>
          <a:r>
            <a:rPr lang="en-CA" sz="1200" b="0" i="0" kern="1200"/>
            <a:t>Standardize data types for columns (e.g., convert date strings to datetime objects, numerical fields to numeric types) for proper analysis.</a:t>
          </a:r>
          <a:endParaRPr lang="en-US" sz="1200" kern="1200"/>
        </a:p>
      </dsp:txBody>
      <dsp:txXfrm>
        <a:off x="8948087" y="5148"/>
        <a:ext cx="2269228" cy="1361537"/>
      </dsp:txXfrm>
    </dsp:sp>
    <dsp:sp modelId="{A2AD3316-FD75-2B41-A531-A5E5C1AD576A}">
      <dsp:nvSpPr>
        <dsp:cNvPr id="0" name=""/>
        <dsp:cNvSpPr/>
      </dsp:nvSpPr>
      <dsp:spPr>
        <a:xfrm>
          <a:off x="2842061" y="2523657"/>
          <a:ext cx="491322" cy="91440"/>
        </a:xfrm>
        <a:custGeom>
          <a:avLst/>
          <a:gdLst/>
          <a:ahLst/>
          <a:cxnLst/>
          <a:rect l="0" t="0" r="0" b="0"/>
          <a:pathLst>
            <a:path>
              <a:moveTo>
                <a:pt x="0" y="45720"/>
              </a:moveTo>
              <a:lnTo>
                <a:pt x="491322"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4674" y="2566765"/>
        <a:ext cx="26096" cy="5224"/>
      </dsp:txXfrm>
    </dsp:sp>
    <dsp:sp modelId="{D8FDC4DA-77D0-E645-BCEA-661E9673BAAE}">
      <dsp:nvSpPr>
        <dsp:cNvPr id="0" name=""/>
        <dsp:cNvSpPr/>
      </dsp:nvSpPr>
      <dsp:spPr>
        <a:xfrm>
          <a:off x="574632" y="1888608"/>
          <a:ext cx="2269228" cy="1361537"/>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a:t>Rename Columns: </a:t>
          </a:r>
          <a:r>
            <a:rPr lang="en-CA" sz="1200" b="0" i="0" kern="1200"/>
            <a:t>Rename columns for clarity and consistency across the dataset.</a:t>
          </a:r>
          <a:endParaRPr lang="en-US" sz="1200" kern="1200"/>
        </a:p>
      </dsp:txBody>
      <dsp:txXfrm>
        <a:off x="574632" y="1888608"/>
        <a:ext cx="2269228" cy="1361537"/>
      </dsp:txXfrm>
    </dsp:sp>
    <dsp:sp modelId="{7EFCFB6E-9BEA-CE48-BD56-CF3EB7A3F66F}">
      <dsp:nvSpPr>
        <dsp:cNvPr id="0" name=""/>
        <dsp:cNvSpPr/>
      </dsp:nvSpPr>
      <dsp:spPr>
        <a:xfrm>
          <a:off x="5633213" y="2523657"/>
          <a:ext cx="491322" cy="91440"/>
        </a:xfrm>
        <a:custGeom>
          <a:avLst/>
          <a:gdLst/>
          <a:ahLst/>
          <a:cxnLst/>
          <a:rect l="0" t="0" r="0" b="0"/>
          <a:pathLst>
            <a:path>
              <a:moveTo>
                <a:pt x="0" y="45720"/>
              </a:moveTo>
              <a:lnTo>
                <a:pt x="491322"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5826" y="2566765"/>
        <a:ext cx="26096" cy="5224"/>
      </dsp:txXfrm>
    </dsp:sp>
    <dsp:sp modelId="{28775AEF-E7A0-2141-8569-1082709B1DFD}">
      <dsp:nvSpPr>
        <dsp:cNvPr id="0" name=""/>
        <dsp:cNvSpPr/>
      </dsp:nvSpPr>
      <dsp:spPr>
        <a:xfrm>
          <a:off x="3365784" y="1888608"/>
          <a:ext cx="2269228" cy="136153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a:t>Create New Features: </a:t>
          </a:r>
          <a:r>
            <a:rPr lang="en-CA" sz="1200" b="0" i="0" kern="1200"/>
            <a:t>Engineer new variables such as calculating launch success/failure flags, extracting year/month from dates, or grouping launch sites.</a:t>
          </a:r>
          <a:endParaRPr lang="en-US" sz="1200" kern="1200"/>
        </a:p>
      </dsp:txBody>
      <dsp:txXfrm>
        <a:off x="3365784" y="1888608"/>
        <a:ext cx="2269228" cy="1361537"/>
      </dsp:txXfrm>
    </dsp:sp>
    <dsp:sp modelId="{CAF71DE1-C7E0-ED42-A899-7A60AE4E11A9}">
      <dsp:nvSpPr>
        <dsp:cNvPr id="0" name=""/>
        <dsp:cNvSpPr/>
      </dsp:nvSpPr>
      <dsp:spPr>
        <a:xfrm>
          <a:off x="8424364" y="2523657"/>
          <a:ext cx="491322" cy="91440"/>
        </a:xfrm>
        <a:custGeom>
          <a:avLst/>
          <a:gdLst/>
          <a:ahLst/>
          <a:cxnLst/>
          <a:rect l="0" t="0" r="0" b="0"/>
          <a:pathLst>
            <a:path>
              <a:moveTo>
                <a:pt x="0" y="45720"/>
              </a:moveTo>
              <a:lnTo>
                <a:pt x="491322"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656978" y="2566765"/>
        <a:ext cx="26096" cy="5224"/>
      </dsp:txXfrm>
    </dsp:sp>
    <dsp:sp modelId="{5CCA19D7-B811-6645-934F-38B4DD997D24}">
      <dsp:nvSpPr>
        <dsp:cNvPr id="0" name=""/>
        <dsp:cNvSpPr/>
      </dsp:nvSpPr>
      <dsp:spPr>
        <a:xfrm>
          <a:off x="6156935" y="1888608"/>
          <a:ext cx="2269228" cy="1361537"/>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a:t>Filter and Subset Data: </a:t>
          </a:r>
          <a:r>
            <a:rPr lang="en-CA" sz="1200" b="0" i="0" kern="1200"/>
            <a:t>Remove irrelevant columns or filter rows to focus on specific subsets (e.g., only successful launches or a certain time period).</a:t>
          </a:r>
          <a:endParaRPr lang="en-US" sz="1200" kern="1200"/>
        </a:p>
      </dsp:txBody>
      <dsp:txXfrm>
        <a:off x="6156935" y="1888608"/>
        <a:ext cx="2269228" cy="1361537"/>
      </dsp:txXfrm>
    </dsp:sp>
    <dsp:sp modelId="{14B74D1A-5C1E-B14A-8F83-62FDDA2765AC}">
      <dsp:nvSpPr>
        <dsp:cNvPr id="0" name=""/>
        <dsp:cNvSpPr/>
      </dsp:nvSpPr>
      <dsp:spPr>
        <a:xfrm>
          <a:off x="1709247" y="3248346"/>
          <a:ext cx="8373454" cy="491322"/>
        </a:xfrm>
        <a:custGeom>
          <a:avLst/>
          <a:gdLst/>
          <a:ahLst/>
          <a:cxnLst/>
          <a:rect l="0" t="0" r="0" b="0"/>
          <a:pathLst>
            <a:path>
              <a:moveTo>
                <a:pt x="8373454" y="0"/>
              </a:moveTo>
              <a:lnTo>
                <a:pt x="8373454" y="262761"/>
              </a:lnTo>
              <a:lnTo>
                <a:pt x="0" y="262761"/>
              </a:lnTo>
              <a:lnTo>
                <a:pt x="0" y="491322"/>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6231" y="3491395"/>
        <a:ext cx="419485" cy="5224"/>
      </dsp:txXfrm>
    </dsp:sp>
    <dsp:sp modelId="{D19D6B02-5D85-274D-9918-B868A741EACB}">
      <dsp:nvSpPr>
        <dsp:cNvPr id="0" name=""/>
        <dsp:cNvSpPr/>
      </dsp:nvSpPr>
      <dsp:spPr>
        <a:xfrm>
          <a:off x="8948087" y="1888608"/>
          <a:ext cx="2269228" cy="1361537"/>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a:t>Handle Categorical Data: </a:t>
          </a:r>
          <a:r>
            <a:rPr lang="en-CA" sz="1200" b="0" i="0" kern="1200"/>
            <a:t>Process categorical variables by encoding or categorizing launch outcomes, rocket types, or payload categories.</a:t>
          </a:r>
          <a:endParaRPr lang="en-US" sz="1200" kern="1200"/>
        </a:p>
      </dsp:txBody>
      <dsp:txXfrm>
        <a:off x="8948087" y="1888608"/>
        <a:ext cx="2269228" cy="1361537"/>
      </dsp:txXfrm>
    </dsp:sp>
    <dsp:sp modelId="{E6E7E554-6DE8-5F4D-A561-19D54D3BAEBE}">
      <dsp:nvSpPr>
        <dsp:cNvPr id="0" name=""/>
        <dsp:cNvSpPr/>
      </dsp:nvSpPr>
      <dsp:spPr>
        <a:xfrm>
          <a:off x="2842061" y="4407117"/>
          <a:ext cx="491322" cy="91440"/>
        </a:xfrm>
        <a:custGeom>
          <a:avLst/>
          <a:gdLst/>
          <a:ahLst/>
          <a:cxnLst/>
          <a:rect l="0" t="0" r="0" b="0"/>
          <a:pathLst>
            <a:path>
              <a:moveTo>
                <a:pt x="0" y="45720"/>
              </a:moveTo>
              <a:lnTo>
                <a:pt x="491322"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74674" y="4450225"/>
        <a:ext cx="26096" cy="5224"/>
      </dsp:txXfrm>
    </dsp:sp>
    <dsp:sp modelId="{6186A9F7-063A-1840-B109-BF28421FD978}">
      <dsp:nvSpPr>
        <dsp:cNvPr id="0" name=""/>
        <dsp:cNvSpPr/>
      </dsp:nvSpPr>
      <dsp:spPr>
        <a:xfrm>
          <a:off x="574632" y="3772068"/>
          <a:ext cx="2269228" cy="1361537"/>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a:t>Validate Cleaned Data: </a:t>
          </a:r>
          <a:r>
            <a:rPr lang="en-CA" sz="1200" b="0" i="0" kern="1200"/>
            <a:t>Re-check data quality, verify transformations, and ensure data integrity before saving or using for analysis.</a:t>
          </a:r>
          <a:endParaRPr lang="en-US" sz="1200" kern="1200"/>
        </a:p>
      </dsp:txBody>
      <dsp:txXfrm>
        <a:off x="574632" y="3772068"/>
        <a:ext cx="2269228" cy="1361537"/>
      </dsp:txXfrm>
    </dsp:sp>
    <dsp:sp modelId="{940CA870-4149-0F4B-99E3-88B0E096BC5E}">
      <dsp:nvSpPr>
        <dsp:cNvPr id="0" name=""/>
        <dsp:cNvSpPr/>
      </dsp:nvSpPr>
      <dsp:spPr>
        <a:xfrm>
          <a:off x="3365784" y="3772068"/>
          <a:ext cx="2269228" cy="1361537"/>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1194" tIns="116718" rIns="111194" bIns="116718" numCol="1" spcCol="1270" anchor="ctr" anchorCtr="0">
          <a:noAutofit/>
        </a:bodyPr>
        <a:lstStyle/>
        <a:p>
          <a:pPr marL="0" lvl="0" indent="0" algn="ctr" defTabSz="533400">
            <a:lnSpc>
              <a:spcPct val="90000"/>
            </a:lnSpc>
            <a:spcBef>
              <a:spcPct val="0"/>
            </a:spcBef>
            <a:spcAft>
              <a:spcPct val="35000"/>
            </a:spcAft>
            <a:buNone/>
          </a:pPr>
          <a:r>
            <a:rPr lang="en-CA" sz="1200" b="1" i="0" kern="1200"/>
            <a:t>Save Cleaned Dataset: </a:t>
          </a:r>
          <a:r>
            <a:rPr lang="en-CA" sz="1200" b="0" i="0" kern="1200"/>
            <a:t>Export the cleaned and wrangled data for visualization, modeling, or reporting.</a:t>
          </a:r>
          <a:endParaRPr lang="en-US" sz="1200" kern="1200"/>
        </a:p>
      </dsp:txBody>
      <dsp:txXfrm>
        <a:off x="3365784" y="3772068"/>
        <a:ext cx="2269228" cy="13615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C49B9-4B84-594B-B970-DCA9C898F1E0}">
      <dsp:nvSpPr>
        <dsp:cNvPr id="0" name=""/>
        <dsp:cNvSpPr/>
      </dsp:nvSpPr>
      <dsp:spPr>
        <a:xfrm>
          <a:off x="1278255" y="2459"/>
          <a:ext cx="5113020" cy="712196"/>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207" tIns="180898" rIns="99207" bIns="180898" numCol="1" spcCol="1270" anchor="ctr" anchorCtr="0">
          <a:noAutofit/>
        </a:bodyPr>
        <a:lstStyle/>
        <a:p>
          <a:pPr marL="0" lvl="0" indent="0" algn="l" defTabSz="488950">
            <a:lnSpc>
              <a:spcPct val="90000"/>
            </a:lnSpc>
            <a:spcBef>
              <a:spcPct val="0"/>
            </a:spcBef>
            <a:spcAft>
              <a:spcPct val="35000"/>
            </a:spcAft>
            <a:buNone/>
          </a:pPr>
          <a:r>
            <a:rPr lang="en-US" sz="1100" kern="1200"/>
            <a:t>Scatter plot of launch outcome, flight Number, and pay Load Mass (kg) – to see the correlation between outcome and flight number and pay load mass </a:t>
          </a:r>
        </a:p>
      </dsp:txBody>
      <dsp:txXfrm>
        <a:off x="1278255" y="2459"/>
        <a:ext cx="5113020" cy="712196"/>
      </dsp:txXfrm>
    </dsp:sp>
    <dsp:sp modelId="{076C84D1-429F-0240-966D-A67E255CA897}">
      <dsp:nvSpPr>
        <dsp:cNvPr id="0" name=""/>
        <dsp:cNvSpPr/>
      </dsp:nvSpPr>
      <dsp:spPr>
        <a:xfrm>
          <a:off x="0" y="2459"/>
          <a:ext cx="1278255" cy="712196"/>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641" tIns="70349" rIns="67641" bIns="70349" numCol="1" spcCol="1270" anchor="ctr" anchorCtr="0">
          <a:noAutofit/>
        </a:bodyPr>
        <a:lstStyle/>
        <a:p>
          <a:pPr marL="0" lvl="0" indent="0" algn="ctr" defTabSz="622300">
            <a:lnSpc>
              <a:spcPct val="90000"/>
            </a:lnSpc>
            <a:spcBef>
              <a:spcPct val="0"/>
            </a:spcBef>
            <a:spcAft>
              <a:spcPct val="35000"/>
            </a:spcAft>
            <a:buNone/>
          </a:pPr>
          <a:r>
            <a:rPr lang="en-US" sz="1400" kern="1200"/>
            <a:t>Scatter</a:t>
          </a:r>
        </a:p>
      </dsp:txBody>
      <dsp:txXfrm>
        <a:off x="0" y="2459"/>
        <a:ext cx="1278255" cy="712196"/>
      </dsp:txXfrm>
    </dsp:sp>
    <dsp:sp modelId="{12197F0D-4D6E-F742-B472-932F9B5C02AE}">
      <dsp:nvSpPr>
        <dsp:cNvPr id="0" name=""/>
        <dsp:cNvSpPr/>
      </dsp:nvSpPr>
      <dsp:spPr>
        <a:xfrm>
          <a:off x="1278255" y="757387"/>
          <a:ext cx="5113020" cy="712196"/>
        </a:xfrm>
        <a:prstGeom prst="rect">
          <a:avLst/>
        </a:prstGeom>
        <a:solidFill>
          <a:schemeClr val="accent2">
            <a:tint val="40000"/>
            <a:alpha val="90000"/>
            <a:hueOff val="-3434031"/>
            <a:satOff val="177"/>
            <a:lumOff val="9"/>
            <a:alphaOff val="0"/>
          </a:schemeClr>
        </a:solidFill>
        <a:ln w="19050" cap="rnd" cmpd="sng" algn="ctr">
          <a:solidFill>
            <a:schemeClr val="accent2">
              <a:tint val="40000"/>
              <a:alpha val="90000"/>
              <a:hueOff val="-3434031"/>
              <a:satOff val="177"/>
              <a:lumOff val="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207" tIns="180898" rIns="99207" bIns="180898" numCol="1" spcCol="1270" anchor="ctr" anchorCtr="0">
          <a:noAutofit/>
        </a:bodyPr>
        <a:lstStyle/>
        <a:p>
          <a:pPr marL="0" lvl="0" indent="0" algn="l" defTabSz="488950">
            <a:lnSpc>
              <a:spcPct val="90000"/>
            </a:lnSpc>
            <a:spcBef>
              <a:spcPct val="0"/>
            </a:spcBef>
            <a:spcAft>
              <a:spcPct val="35000"/>
            </a:spcAft>
            <a:buNone/>
          </a:pPr>
          <a:r>
            <a:rPr lang="en-US" sz="1100" kern="1200"/>
            <a:t>Scatter of plot of launch outcome, flight number and launch site – to visualize the correlation between success rate, and launch site  </a:t>
          </a:r>
        </a:p>
      </dsp:txBody>
      <dsp:txXfrm>
        <a:off x="1278255" y="757387"/>
        <a:ext cx="5113020" cy="712196"/>
      </dsp:txXfrm>
    </dsp:sp>
    <dsp:sp modelId="{5404A568-E65E-2F44-80E2-4DBFC64A8E89}">
      <dsp:nvSpPr>
        <dsp:cNvPr id="0" name=""/>
        <dsp:cNvSpPr/>
      </dsp:nvSpPr>
      <dsp:spPr>
        <a:xfrm>
          <a:off x="0" y="757387"/>
          <a:ext cx="1278255" cy="712196"/>
        </a:xfrm>
        <a:prstGeom prst="rect">
          <a:avLst/>
        </a:prstGeom>
        <a:solidFill>
          <a:schemeClr val="accent2">
            <a:hueOff val="-3294287"/>
            <a:satOff val="150"/>
            <a:lumOff val="0"/>
            <a:alphaOff val="0"/>
          </a:schemeClr>
        </a:solidFill>
        <a:ln w="19050" cap="rnd" cmpd="sng" algn="ctr">
          <a:solidFill>
            <a:schemeClr val="accent2">
              <a:hueOff val="-3294287"/>
              <a:satOff val="15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641" tIns="70349" rIns="67641" bIns="70349" numCol="1" spcCol="1270" anchor="ctr" anchorCtr="0">
          <a:noAutofit/>
        </a:bodyPr>
        <a:lstStyle/>
        <a:p>
          <a:pPr marL="0" lvl="0" indent="0" algn="ctr" defTabSz="622300">
            <a:lnSpc>
              <a:spcPct val="90000"/>
            </a:lnSpc>
            <a:spcBef>
              <a:spcPct val="0"/>
            </a:spcBef>
            <a:spcAft>
              <a:spcPct val="35000"/>
            </a:spcAft>
            <a:buNone/>
          </a:pPr>
          <a:r>
            <a:rPr lang="en-US" sz="1400" kern="1200"/>
            <a:t>Scatter</a:t>
          </a:r>
        </a:p>
      </dsp:txBody>
      <dsp:txXfrm>
        <a:off x="0" y="757387"/>
        <a:ext cx="1278255" cy="712196"/>
      </dsp:txXfrm>
    </dsp:sp>
    <dsp:sp modelId="{8EED7E9B-2B17-DC4C-A35B-14BCC91533C4}">
      <dsp:nvSpPr>
        <dsp:cNvPr id="0" name=""/>
        <dsp:cNvSpPr/>
      </dsp:nvSpPr>
      <dsp:spPr>
        <a:xfrm>
          <a:off x="1278255" y="1512316"/>
          <a:ext cx="5113020" cy="712196"/>
        </a:xfrm>
        <a:prstGeom prst="rect">
          <a:avLst/>
        </a:prstGeom>
        <a:solidFill>
          <a:schemeClr val="accent2">
            <a:tint val="40000"/>
            <a:alpha val="90000"/>
            <a:hueOff val="-6868062"/>
            <a:satOff val="354"/>
            <a:lumOff val="18"/>
            <a:alphaOff val="0"/>
          </a:schemeClr>
        </a:solidFill>
        <a:ln w="19050" cap="rnd" cmpd="sng" algn="ctr">
          <a:solidFill>
            <a:schemeClr val="accent2">
              <a:tint val="40000"/>
              <a:alpha val="90000"/>
              <a:hueOff val="-6868062"/>
              <a:satOff val="354"/>
              <a:lumOff val="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207" tIns="180898" rIns="99207" bIns="180898" numCol="1" spcCol="1270" anchor="ctr" anchorCtr="0">
          <a:noAutofit/>
        </a:bodyPr>
        <a:lstStyle/>
        <a:p>
          <a:pPr marL="0" lvl="0" indent="0" algn="l" defTabSz="488950">
            <a:lnSpc>
              <a:spcPct val="90000"/>
            </a:lnSpc>
            <a:spcBef>
              <a:spcPct val="0"/>
            </a:spcBef>
            <a:spcAft>
              <a:spcPct val="35000"/>
            </a:spcAft>
            <a:buNone/>
          </a:pPr>
          <a:r>
            <a:rPr lang="en-US" sz="1100" kern="1200"/>
            <a:t>Scatter plot of launch outcome, launch site, and pay load mass – to visualize the correlation between success rate, launch site, along with payload mass </a:t>
          </a:r>
        </a:p>
      </dsp:txBody>
      <dsp:txXfrm>
        <a:off x="1278255" y="1512316"/>
        <a:ext cx="5113020" cy="712196"/>
      </dsp:txXfrm>
    </dsp:sp>
    <dsp:sp modelId="{4B92EC58-48D3-D74D-9BDB-E573E301ED2F}">
      <dsp:nvSpPr>
        <dsp:cNvPr id="0" name=""/>
        <dsp:cNvSpPr/>
      </dsp:nvSpPr>
      <dsp:spPr>
        <a:xfrm>
          <a:off x="0" y="1512316"/>
          <a:ext cx="1278255" cy="712196"/>
        </a:xfrm>
        <a:prstGeom prst="rect">
          <a:avLst/>
        </a:prstGeom>
        <a:solidFill>
          <a:schemeClr val="accent2">
            <a:hueOff val="-6588574"/>
            <a:satOff val="300"/>
            <a:lumOff val="0"/>
            <a:alphaOff val="0"/>
          </a:schemeClr>
        </a:solidFill>
        <a:ln w="19050" cap="rnd" cmpd="sng" algn="ctr">
          <a:solidFill>
            <a:schemeClr val="accent2">
              <a:hueOff val="-6588574"/>
              <a:satOff val="30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641" tIns="70349" rIns="67641" bIns="70349" numCol="1" spcCol="1270" anchor="ctr" anchorCtr="0">
          <a:noAutofit/>
        </a:bodyPr>
        <a:lstStyle/>
        <a:p>
          <a:pPr marL="0" lvl="0" indent="0" algn="ctr" defTabSz="622300">
            <a:lnSpc>
              <a:spcPct val="90000"/>
            </a:lnSpc>
            <a:spcBef>
              <a:spcPct val="0"/>
            </a:spcBef>
            <a:spcAft>
              <a:spcPct val="35000"/>
            </a:spcAft>
            <a:buNone/>
          </a:pPr>
          <a:r>
            <a:rPr lang="en-US" sz="1400" kern="1200"/>
            <a:t>Scatter</a:t>
          </a:r>
        </a:p>
      </dsp:txBody>
      <dsp:txXfrm>
        <a:off x="0" y="1512316"/>
        <a:ext cx="1278255" cy="712196"/>
      </dsp:txXfrm>
    </dsp:sp>
    <dsp:sp modelId="{FA156375-0F4B-074F-9257-449658BB2418}">
      <dsp:nvSpPr>
        <dsp:cNvPr id="0" name=""/>
        <dsp:cNvSpPr/>
      </dsp:nvSpPr>
      <dsp:spPr>
        <a:xfrm>
          <a:off x="1278255" y="2267245"/>
          <a:ext cx="5113020" cy="712196"/>
        </a:xfrm>
        <a:prstGeom prst="rect">
          <a:avLst/>
        </a:prstGeom>
        <a:solidFill>
          <a:schemeClr val="accent2">
            <a:tint val="40000"/>
            <a:alpha val="90000"/>
            <a:hueOff val="-10302092"/>
            <a:satOff val="530"/>
            <a:lumOff val="28"/>
            <a:alphaOff val="0"/>
          </a:schemeClr>
        </a:solidFill>
        <a:ln w="19050" cap="rnd" cmpd="sng" algn="ctr">
          <a:solidFill>
            <a:schemeClr val="accent2">
              <a:tint val="40000"/>
              <a:alpha val="90000"/>
              <a:hueOff val="-10302092"/>
              <a:satOff val="530"/>
              <a:lumOff val="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207" tIns="180898" rIns="99207" bIns="180898" numCol="1" spcCol="1270" anchor="ctr" anchorCtr="0">
          <a:noAutofit/>
        </a:bodyPr>
        <a:lstStyle/>
        <a:p>
          <a:pPr marL="0" lvl="0" indent="0" algn="l" defTabSz="488950">
            <a:lnSpc>
              <a:spcPct val="90000"/>
            </a:lnSpc>
            <a:spcBef>
              <a:spcPct val="0"/>
            </a:spcBef>
            <a:spcAft>
              <a:spcPct val="35000"/>
            </a:spcAft>
            <a:buNone/>
          </a:pPr>
          <a:r>
            <a:rPr lang="en-US" sz="1100" kern="1200"/>
            <a:t>Bar chart of success rate and orbit type – to visualize relationship between success rate and orbit type </a:t>
          </a:r>
        </a:p>
      </dsp:txBody>
      <dsp:txXfrm>
        <a:off x="1278255" y="2267245"/>
        <a:ext cx="5113020" cy="712196"/>
      </dsp:txXfrm>
    </dsp:sp>
    <dsp:sp modelId="{6B6081CF-5D32-B043-B244-D24689DF9BBD}">
      <dsp:nvSpPr>
        <dsp:cNvPr id="0" name=""/>
        <dsp:cNvSpPr/>
      </dsp:nvSpPr>
      <dsp:spPr>
        <a:xfrm>
          <a:off x="0" y="2267245"/>
          <a:ext cx="1278255" cy="712196"/>
        </a:xfrm>
        <a:prstGeom prst="rect">
          <a:avLst/>
        </a:prstGeom>
        <a:solidFill>
          <a:schemeClr val="accent2">
            <a:hueOff val="-9882860"/>
            <a:satOff val="451"/>
            <a:lumOff val="0"/>
            <a:alphaOff val="0"/>
          </a:schemeClr>
        </a:solidFill>
        <a:ln w="19050" cap="rnd" cmpd="sng" algn="ctr">
          <a:solidFill>
            <a:schemeClr val="accent2">
              <a:hueOff val="-9882860"/>
              <a:satOff val="45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641" tIns="70349" rIns="67641" bIns="70349" numCol="1" spcCol="1270" anchor="ctr" anchorCtr="0">
          <a:noAutofit/>
        </a:bodyPr>
        <a:lstStyle/>
        <a:p>
          <a:pPr marL="0" lvl="0" indent="0" algn="ctr" defTabSz="622300">
            <a:lnSpc>
              <a:spcPct val="90000"/>
            </a:lnSpc>
            <a:spcBef>
              <a:spcPct val="0"/>
            </a:spcBef>
            <a:spcAft>
              <a:spcPct val="35000"/>
            </a:spcAft>
            <a:buNone/>
          </a:pPr>
          <a:r>
            <a:rPr lang="en-US" sz="1400" kern="1200"/>
            <a:t>Type</a:t>
          </a:r>
        </a:p>
      </dsp:txBody>
      <dsp:txXfrm>
        <a:off x="0" y="2267245"/>
        <a:ext cx="1278255" cy="712196"/>
      </dsp:txXfrm>
    </dsp:sp>
    <dsp:sp modelId="{C7130C83-C289-A241-B463-D41F5BF67D75}">
      <dsp:nvSpPr>
        <dsp:cNvPr id="0" name=""/>
        <dsp:cNvSpPr/>
      </dsp:nvSpPr>
      <dsp:spPr>
        <a:xfrm>
          <a:off x="1278255" y="3022173"/>
          <a:ext cx="5113020" cy="712196"/>
        </a:xfrm>
        <a:prstGeom prst="rect">
          <a:avLst/>
        </a:prstGeom>
        <a:solidFill>
          <a:schemeClr val="accent2">
            <a:tint val="40000"/>
            <a:alpha val="90000"/>
            <a:hueOff val="-13736124"/>
            <a:satOff val="707"/>
            <a:lumOff val="37"/>
            <a:alphaOff val="0"/>
          </a:schemeClr>
        </a:solidFill>
        <a:ln w="19050" cap="rnd" cmpd="sng" algn="ctr">
          <a:solidFill>
            <a:schemeClr val="accent2">
              <a:tint val="40000"/>
              <a:alpha val="90000"/>
              <a:hueOff val="-13736124"/>
              <a:satOff val="707"/>
              <a:lumOff val="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207" tIns="180898" rIns="99207" bIns="180898" numCol="1" spcCol="1270" anchor="ctr" anchorCtr="0">
          <a:noAutofit/>
        </a:bodyPr>
        <a:lstStyle/>
        <a:p>
          <a:pPr marL="0" lvl="0" indent="0" algn="l" defTabSz="488950">
            <a:lnSpc>
              <a:spcPct val="90000"/>
            </a:lnSpc>
            <a:spcBef>
              <a:spcPct val="0"/>
            </a:spcBef>
            <a:spcAft>
              <a:spcPct val="35000"/>
            </a:spcAft>
            <a:buNone/>
          </a:pPr>
          <a:r>
            <a:rPr lang="en-US" sz="1100" kern="1200"/>
            <a:t>Scatter plot of launch outcome, orbit, and flight number – to visualize the relationship between Orbit, Flight number and overlayed with outcome</a:t>
          </a:r>
        </a:p>
      </dsp:txBody>
      <dsp:txXfrm>
        <a:off x="1278255" y="3022173"/>
        <a:ext cx="5113020" cy="712196"/>
      </dsp:txXfrm>
    </dsp:sp>
    <dsp:sp modelId="{CFE9C587-1837-2D42-8163-119CACB73560}">
      <dsp:nvSpPr>
        <dsp:cNvPr id="0" name=""/>
        <dsp:cNvSpPr/>
      </dsp:nvSpPr>
      <dsp:spPr>
        <a:xfrm>
          <a:off x="0" y="3022173"/>
          <a:ext cx="1278255" cy="712196"/>
        </a:xfrm>
        <a:prstGeom prst="rect">
          <a:avLst/>
        </a:prstGeom>
        <a:solidFill>
          <a:schemeClr val="accent2">
            <a:hueOff val="-13177148"/>
            <a:satOff val="601"/>
            <a:lumOff val="0"/>
            <a:alphaOff val="0"/>
          </a:schemeClr>
        </a:solidFill>
        <a:ln w="19050" cap="rnd" cmpd="sng" algn="ctr">
          <a:solidFill>
            <a:schemeClr val="accent2">
              <a:hueOff val="-13177148"/>
              <a:satOff val="6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641" tIns="70349" rIns="67641" bIns="70349" numCol="1" spcCol="1270" anchor="ctr" anchorCtr="0">
          <a:noAutofit/>
        </a:bodyPr>
        <a:lstStyle/>
        <a:p>
          <a:pPr marL="0" lvl="0" indent="0" algn="ctr" defTabSz="622300">
            <a:lnSpc>
              <a:spcPct val="90000"/>
            </a:lnSpc>
            <a:spcBef>
              <a:spcPct val="0"/>
            </a:spcBef>
            <a:spcAft>
              <a:spcPct val="35000"/>
            </a:spcAft>
            <a:buNone/>
          </a:pPr>
          <a:r>
            <a:rPr lang="en-US" sz="1400" kern="1200"/>
            <a:t>Scatter</a:t>
          </a:r>
        </a:p>
      </dsp:txBody>
      <dsp:txXfrm>
        <a:off x="0" y="3022173"/>
        <a:ext cx="1278255" cy="712196"/>
      </dsp:txXfrm>
    </dsp:sp>
    <dsp:sp modelId="{BF609173-1A32-C243-9A21-CD8A84B83EA3}">
      <dsp:nvSpPr>
        <dsp:cNvPr id="0" name=""/>
        <dsp:cNvSpPr/>
      </dsp:nvSpPr>
      <dsp:spPr>
        <a:xfrm>
          <a:off x="1278255" y="3777102"/>
          <a:ext cx="5113020" cy="712196"/>
        </a:xfrm>
        <a:prstGeom prst="rect">
          <a:avLst/>
        </a:prstGeom>
        <a:solidFill>
          <a:schemeClr val="accent2">
            <a:tint val="40000"/>
            <a:alpha val="90000"/>
            <a:hueOff val="-17170153"/>
            <a:satOff val="884"/>
            <a:lumOff val="46"/>
            <a:alphaOff val="0"/>
          </a:schemeClr>
        </a:solidFill>
        <a:ln w="19050" cap="rnd" cmpd="sng" algn="ctr">
          <a:solidFill>
            <a:schemeClr val="accent2">
              <a:tint val="40000"/>
              <a:alpha val="90000"/>
              <a:hueOff val="-17170153"/>
              <a:satOff val="884"/>
              <a:lumOff val="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207" tIns="180898" rIns="99207" bIns="180898" numCol="1" spcCol="1270" anchor="ctr" anchorCtr="0">
          <a:noAutofit/>
        </a:bodyPr>
        <a:lstStyle/>
        <a:p>
          <a:pPr marL="0" lvl="0" indent="0" algn="l" defTabSz="488950">
            <a:lnSpc>
              <a:spcPct val="90000"/>
            </a:lnSpc>
            <a:spcBef>
              <a:spcPct val="0"/>
            </a:spcBef>
            <a:spcAft>
              <a:spcPct val="35000"/>
            </a:spcAft>
            <a:buNone/>
          </a:pPr>
          <a:r>
            <a:rPr lang="en-US" sz="1100" kern="1200"/>
            <a:t>Scatter plot of launch outcome, orbit, and pay load mass – to visualize how success rates vary for different combinations of orbit and pay load mass. </a:t>
          </a:r>
        </a:p>
      </dsp:txBody>
      <dsp:txXfrm>
        <a:off x="1278255" y="3777102"/>
        <a:ext cx="5113020" cy="712196"/>
      </dsp:txXfrm>
    </dsp:sp>
    <dsp:sp modelId="{DF3CF537-4C56-2544-9379-564C5FFD00FE}">
      <dsp:nvSpPr>
        <dsp:cNvPr id="0" name=""/>
        <dsp:cNvSpPr/>
      </dsp:nvSpPr>
      <dsp:spPr>
        <a:xfrm>
          <a:off x="0" y="3777102"/>
          <a:ext cx="1278255" cy="712196"/>
        </a:xfrm>
        <a:prstGeom prst="rect">
          <a:avLst/>
        </a:prstGeom>
        <a:solidFill>
          <a:schemeClr val="accent2">
            <a:hueOff val="-16471434"/>
            <a:satOff val="751"/>
            <a:lumOff val="0"/>
            <a:alphaOff val="0"/>
          </a:schemeClr>
        </a:solidFill>
        <a:ln w="19050" cap="rnd" cmpd="sng" algn="ctr">
          <a:solidFill>
            <a:schemeClr val="accent2">
              <a:hueOff val="-16471434"/>
              <a:satOff val="75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641" tIns="70349" rIns="67641" bIns="70349" numCol="1" spcCol="1270" anchor="ctr" anchorCtr="0">
          <a:noAutofit/>
        </a:bodyPr>
        <a:lstStyle/>
        <a:p>
          <a:pPr marL="0" lvl="0" indent="0" algn="ctr" defTabSz="622300">
            <a:lnSpc>
              <a:spcPct val="90000"/>
            </a:lnSpc>
            <a:spcBef>
              <a:spcPct val="0"/>
            </a:spcBef>
            <a:spcAft>
              <a:spcPct val="35000"/>
            </a:spcAft>
            <a:buNone/>
          </a:pPr>
          <a:r>
            <a:rPr lang="en-US" sz="1400" kern="1200"/>
            <a:t>Scatter</a:t>
          </a:r>
        </a:p>
      </dsp:txBody>
      <dsp:txXfrm>
        <a:off x="0" y="3777102"/>
        <a:ext cx="1278255" cy="712196"/>
      </dsp:txXfrm>
    </dsp:sp>
    <dsp:sp modelId="{7544AD70-199F-AE42-A09C-A93C1D26F5BC}">
      <dsp:nvSpPr>
        <dsp:cNvPr id="0" name=""/>
        <dsp:cNvSpPr/>
      </dsp:nvSpPr>
      <dsp:spPr>
        <a:xfrm>
          <a:off x="1278255" y="4532030"/>
          <a:ext cx="5113020" cy="712196"/>
        </a:xfrm>
        <a:prstGeom prst="rect">
          <a:avLst/>
        </a:prstGeom>
        <a:solidFill>
          <a:schemeClr val="accent2">
            <a:tint val="40000"/>
            <a:alpha val="90000"/>
            <a:hueOff val="-20604185"/>
            <a:satOff val="1061"/>
            <a:lumOff val="55"/>
            <a:alphaOff val="0"/>
          </a:schemeClr>
        </a:solidFill>
        <a:ln w="19050" cap="rnd" cmpd="sng" algn="ctr">
          <a:solidFill>
            <a:schemeClr val="accent2">
              <a:tint val="40000"/>
              <a:alpha val="90000"/>
              <a:hueOff val="-20604185"/>
              <a:satOff val="1061"/>
              <a:lumOff val="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207" tIns="180898" rIns="99207" bIns="180898" numCol="1" spcCol="1270" anchor="ctr" anchorCtr="0">
          <a:noAutofit/>
        </a:bodyPr>
        <a:lstStyle/>
        <a:p>
          <a:pPr marL="0" lvl="0" indent="0" algn="l" defTabSz="488950">
            <a:lnSpc>
              <a:spcPct val="90000"/>
            </a:lnSpc>
            <a:spcBef>
              <a:spcPct val="0"/>
            </a:spcBef>
            <a:spcAft>
              <a:spcPct val="35000"/>
            </a:spcAft>
            <a:buNone/>
          </a:pPr>
          <a:r>
            <a:rPr lang="en-US" sz="1100" kern="1200"/>
            <a:t>Line chart of average success rate yearly trend - to determine how the average success rate has varied over the years</a:t>
          </a:r>
        </a:p>
      </dsp:txBody>
      <dsp:txXfrm>
        <a:off x="1278255" y="4532030"/>
        <a:ext cx="5113020" cy="712196"/>
      </dsp:txXfrm>
    </dsp:sp>
    <dsp:sp modelId="{6F27438D-AB5B-C44E-B19A-A04B5FC957B9}">
      <dsp:nvSpPr>
        <dsp:cNvPr id="0" name=""/>
        <dsp:cNvSpPr/>
      </dsp:nvSpPr>
      <dsp:spPr>
        <a:xfrm>
          <a:off x="0" y="4532030"/>
          <a:ext cx="1278255" cy="712196"/>
        </a:xfrm>
        <a:prstGeom prst="rect">
          <a:avLst/>
        </a:prstGeom>
        <a:solidFill>
          <a:schemeClr val="accent2">
            <a:hueOff val="-19765721"/>
            <a:satOff val="901"/>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641" tIns="70349" rIns="67641" bIns="70349" numCol="1" spcCol="1270" anchor="ctr" anchorCtr="0">
          <a:noAutofit/>
        </a:bodyPr>
        <a:lstStyle/>
        <a:p>
          <a:pPr marL="0" lvl="0" indent="0" algn="ctr" defTabSz="622300">
            <a:lnSpc>
              <a:spcPct val="90000"/>
            </a:lnSpc>
            <a:spcBef>
              <a:spcPct val="0"/>
            </a:spcBef>
            <a:spcAft>
              <a:spcPct val="35000"/>
            </a:spcAft>
            <a:buNone/>
          </a:pPr>
          <a:r>
            <a:rPr lang="en-US" sz="1400" kern="1200"/>
            <a:t>Line</a:t>
          </a:r>
        </a:p>
      </dsp:txBody>
      <dsp:txXfrm>
        <a:off x="0" y="4532030"/>
        <a:ext cx="1278255" cy="7121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754D1-4061-C841-A2EC-EF2601F97772}">
      <dsp:nvSpPr>
        <dsp:cNvPr id="0" name=""/>
        <dsp:cNvSpPr/>
      </dsp:nvSpPr>
      <dsp:spPr>
        <a:xfrm>
          <a:off x="926" y="1741222"/>
          <a:ext cx="1905059" cy="1421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badi" panose="020B0604020104020204" pitchFamily="34" charset="0"/>
            </a:rPr>
            <a:t>Data Prep: cleaned the data, extracted features and target, standardized features</a:t>
          </a:r>
          <a:endParaRPr lang="en-US" sz="1050" kern="1200" dirty="0"/>
        </a:p>
      </dsp:txBody>
      <dsp:txXfrm>
        <a:off x="926" y="1741222"/>
        <a:ext cx="1905059" cy="1421487"/>
      </dsp:txXfrm>
    </dsp:sp>
    <dsp:sp modelId="{AA3C8233-14B9-3E47-8846-A506A72C68EA}">
      <dsp:nvSpPr>
        <dsp:cNvPr id="0" name=""/>
        <dsp:cNvSpPr/>
      </dsp:nvSpPr>
      <dsp:spPr>
        <a:xfrm>
          <a:off x="323864" y="2119038"/>
          <a:ext cx="99935" cy="99935"/>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391BFA-5980-E549-9507-63D889BE1FCB}">
      <dsp:nvSpPr>
        <dsp:cNvPr id="0" name=""/>
        <dsp:cNvSpPr/>
      </dsp:nvSpPr>
      <dsp:spPr>
        <a:xfrm>
          <a:off x="393818" y="1979129"/>
          <a:ext cx="99935" cy="99935"/>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FE68CA-03AC-834F-B308-C17B6650CD27}">
      <dsp:nvSpPr>
        <dsp:cNvPr id="0" name=""/>
        <dsp:cNvSpPr/>
      </dsp:nvSpPr>
      <dsp:spPr>
        <a:xfrm>
          <a:off x="561710" y="2007111"/>
          <a:ext cx="157041" cy="157041"/>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7B22B8-A623-6741-A438-D310CFD2EE14}">
      <dsp:nvSpPr>
        <dsp:cNvPr id="0" name=""/>
        <dsp:cNvSpPr/>
      </dsp:nvSpPr>
      <dsp:spPr>
        <a:xfrm>
          <a:off x="701619" y="1853211"/>
          <a:ext cx="99935" cy="99935"/>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FF558-AB42-9142-A57B-17260F1DB584}">
      <dsp:nvSpPr>
        <dsp:cNvPr id="0" name=""/>
        <dsp:cNvSpPr/>
      </dsp:nvSpPr>
      <dsp:spPr>
        <a:xfrm>
          <a:off x="883501" y="1797247"/>
          <a:ext cx="99935" cy="99935"/>
        </a:xfrm>
        <a:prstGeom prst="ellipse">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8C5BCA-10DB-D44E-9A2E-8C4AB7DB1D32}">
      <dsp:nvSpPr>
        <dsp:cNvPr id="0" name=""/>
        <dsp:cNvSpPr/>
      </dsp:nvSpPr>
      <dsp:spPr>
        <a:xfrm>
          <a:off x="1107356" y="1895183"/>
          <a:ext cx="99935" cy="99935"/>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2BEB3-106C-7549-8582-A2578B30A324}">
      <dsp:nvSpPr>
        <dsp:cNvPr id="0" name=""/>
        <dsp:cNvSpPr/>
      </dsp:nvSpPr>
      <dsp:spPr>
        <a:xfrm>
          <a:off x="1247266" y="1965138"/>
          <a:ext cx="157041" cy="157041"/>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885AB5-E6D3-6B4E-913A-72B5935CA3FB}">
      <dsp:nvSpPr>
        <dsp:cNvPr id="0" name=""/>
        <dsp:cNvSpPr/>
      </dsp:nvSpPr>
      <dsp:spPr>
        <a:xfrm>
          <a:off x="1443139" y="2119038"/>
          <a:ext cx="99935" cy="99935"/>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7779B9-2D59-9D4A-86A6-1B07A90EE6F1}">
      <dsp:nvSpPr>
        <dsp:cNvPr id="0" name=""/>
        <dsp:cNvSpPr/>
      </dsp:nvSpPr>
      <dsp:spPr>
        <a:xfrm>
          <a:off x="1527084" y="2272939"/>
          <a:ext cx="99935" cy="99935"/>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FA980C-09C1-C349-A525-38B4E870738C}">
      <dsp:nvSpPr>
        <dsp:cNvPr id="0" name=""/>
        <dsp:cNvSpPr/>
      </dsp:nvSpPr>
      <dsp:spPr>
        <a:xfrm>
          <a:off x="664625" y="1838830"/>
          <a:ext cx="256976" cy="256976"/>
        </a:xfrm>
        <a:prstGeom prst="ellipse">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C94D86-6153-C444-B98D-C33E02EE0819}">
      <dsp:nvSpPr>
        <dsp:cNvPr id="0" name=""/>
        <dsp:cNvSpPr/>
      </dsp:nvSpPr>
      <dsp:spPr>
        <a:xfrm>
          <a:off x="253909" y="2510785"/>
          <a:ext cx="99935" cy="99935"/>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12612B-450A-FB41-864E-B1362829A60F}">
      <dsp:nvSpPr>
        <dsp:cNvPr id="0" name=""/>
        <dsp:cNvSpPr/>
      </dsp:nvSpPr>
      <dsp:spPr>
        <a:xfrm>
          <a:off x="337855" y="2636703"/>
          <a:ext cx="157041" cy="157041"/>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E5B29D-5921-5D45-A252-940256BA36AD}">
      <dsp:nvSpPr>
        <dsp:cNvPr id="0" name=""/>
        <dsp:cNvSpPr/>
      </dsp:nvSpPr>
      <dsp:spPr>
        <a:xfrm>
          <a:off x="547719" y="2748631"/>
          <a:ext cx="228423" cy="228423"/>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6DE526-5A39-934B-B656-CC4F85B6ADA3}">
      <dsp:nvSpPr>
        <dsp:cNvPr id="0" name=""/>
        <dsp:cNvSpPr/>
      </dsp:nvSpPr>
      <dsp:spPr>
        <a:xfrm>
          <a:off x="841528" y="2930513"/>
          <a:ext cx="99935" cy="99935"/>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E28C87-4D6C-944D-9F90-56A2FE089179}">
      <dsp:nvSpPr>
        <dsp:cNvPr id="0" name=""/>
        <dsp:cNvSpPr/>
      </dsp:nvSpPr>
      <dsp:spPr>
        <a:xfrm>
          <a:off x="897492" y="2748631"/>
          <a:ext cx="157041" cy="157041"/>
        </a:xfrm>
        <a:prstGeom prst="ellipse">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574D1-2AE9-704C-89F8-5520EEA74D48}">
      <dsp:nvSpPr>
        <dsp:cNvPr id="0" name=""/>
        <dsp:cNvSpPr/>
      </dsp:nvSpPr>
      <dsp:spPr>
        <a:xfrm>
          <a:off x="1037402" y="2944504"/>
          <a:ext cx="99935" cy="99935"/>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C94BBB-B3A4-404D-8C7B-247EB6E8CFE9}">
      <dsp:nvSpPr>
        <dsp:cNvPr id="0" name=""/>
        <dsp:cNvSpPr/>
      </dsp:nvSpPr>
      <dsp:spPr>
        <a:xfrm>
          <a:off x="1163320" y="2720649"/>
          <a:ext cx="228423" cy="228423"/>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40884-D16C-F141-83DC-D072CCAF76EC}">
      <dsp:nvSpPr>
        <dsp:cNvPr id="0" name=""/>
        <dsp:cNvSpPr/>
      </dsp:nvSpPr>
      <dsp:spPr>
        <a:xfrm>
          <a:off x="1471121" y="2664685"/>
          <a:ext cx="157041" cy="157041"/>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BF915F-5E02-C245-B92E-8D22D75CFE84}">
      <dsp:nvSpPr>
        <dsp:cNvPr id="0" name=""/>
        <dsp:cNvSpPr/>
      </dsp:nvSpPr>
      <dsp:spPr>
        <a:xfrm>
          <a:off x="1905986" y="1950853"/>
          <a:ext cx="461207" cy="88049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AE37319-6B7B-3949-8F37-E152B921C760}">
      <dsp:nvSpPr>
        <dsp:cNvPr id="0" name=""/>
        <dsp:cNvSpPr/>
      </dsp:nvSpPr>
      <dsp:spPr>
        <a:xfrm>
          <a:off x="2367193" y="1741222"/>
          <a:ext cx="1257838" cy="1475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badi" panose="020B0604020104020204" pitchFamily="34" charset="0"/>
            </a:rPr>
            <a:t>Data Split: Training (80%) and testing (20%) sets with fixed random seed</a:t>
          </a:r>
        </a:p>
      </dsp:txBody>
      <dsp:txXfrm>
        <a:off x="2367193" y="1741222"/>
        <a:ext cx="1257838" cy="1475317"/>
      </dsp:txXfrm>
    </dsp:sp>
    <dsp:sp modelId="{5BE1E29F-3C99-E347-AA64-2E358FF830C7}">
      <dsp:nvSpPr>
        <dsp:cNvPr id="0" name=""/>
        <dsp:cNvSpPr/>
      </dsp:nvSpPr>
      <dsp:spPr>
        <a:xfrm>
          <a:off x="3625032" y="1950853"/>
          <a:ext cx="461207" cy="880495"/>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B68F9-69E9-3A42-BB49-D9D48C78604D}">
      <dsp:nvSpPr>
        <dsp:cNvPr id="0" name=""/>
        <dsp:cNvSpPr/>
      </dsp:nvSpPr>
      <dsp:spPr>
        <a:xfrm>
          <a:off x="4086239" y="1741222"/>
          <a:ext cx="1257838" cy="1475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badi" panose="020B0604020104020204" pitchFamily="34" charset="0"/>
            </a:rPr>
            <a:t>Modeling: Built logistic regression, SVM, Decision Tree, and KNN models. Used </a:t>
          </a:r>
          <a:r>
            <a:rPr lang="en-US" sz="1050" kern="1200" dirty="0" err="1">
              <a:latin typeface="Abadi" panose="020B0604020104020204" pitchFamily="34" charset="0"/>
            </a:rPr>
            <a:t>GridSearchCV</a:t>
          </a:r>
          <a:r>
            <a:rPr lang="en-US" sz="1050" kern="1200" dirty="0">
              <a:latin typeface="Abadi" panose="020B0604020104020204" pitchFamily="34" charset="0"/>
            </a:rPr>
            <a:t> (10-fold CV) for hyperparameter tuning</a:t>
          </a:r>
        </a:p>
      </dsp:txBody>
      <dsp:txXfrm>
        <a:off x="4086239" y="1741222"/>
        <a:ext cx="1257838" cy="1475317"/>
      </dsp:txXfrm>
    </dsp:sp>
    <dsp:sp modelId="{7ECD2245-5526-674F-9024-240A7C766E6E}">
      <dsp:nvSpPr>
        <dsp:cNvPr id="0" name=""/>
        <dsp:cNvSpPr/>
      </dsp:nvSpPr>
      <dsp:spPr>
        <a:xfrm>
          <a:off x="5344078" y="1950853"/>
          <a:ext cx="461207" cy="880495"/>
        </a:xfrm>
        <a:prstGeom prst="chevron">
          <a:avLst>
            <a:gd name="adj" fmla="val 6231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F2B680-1F46-734B-9386-CFE7C8E3990E}">
      <dsp:nvSpPr>
        <dsp:cNvPr id="0" name=""/>
        <dsp:cNvSpPr/>
      </dsp:nvSpPr>
      <dsp:spPr>
        <a:xfrm>
          <a:off x="5805285" y="1741222"/>
          <a:ext cx="1257838" cy="1475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badi" panose="020B0604020104020204" pitchFamily="34" charset="0"/>
            </a:rPr>
            <a:t>Evaluation: Compared models using CV accuracy, test accuracy, confusion matrices, and classification reports</a:t>
          </a:r>
        </a:p>
      </dsp:txBody>
      <dsp:txXfrm>
        <a:off x="5805285" y="1741222"/>
        <a:ext cx="1257838" cy="1475317"/>
      </dsp:txXfrm>
    </dsp:sp>
    <dsp:sp modelId="{023C121E-1889-B94A-81E8-B6BEBCB004B7}">
      <dsp:nvSpPr>
        <dsp:cNvPr id="0" name=""/>
        <dsp:cNvSpPr/>
      </dsp:nvSpPr>
      <dsp:spPr>
        <a:xfrm>
          <a:off x="7063123" y="1950853"/>
          <a:ext cx="461207" cy="880495"/>
        </a:xfrm>
        <a:prstGeom prst="chevron">
          <a:avLst>
            <a:gd name="adj" fmla="val 6231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90495C-0E01-F542-842B-DD3C912D895A}">
      <dsp:nvSpPr>
        <dsp:cNvPr id="0" name=""/>
        <dsp:cNvSpPr/>
      </dsp:nvSpPr>
      <dsp:spPr>
        <a:xfrm>
          <a:off x="7524331" y="1741222"/>
          <a:ext cx="1257700" cy="1475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badi" panose="020B0604020104020204" pitchFamily="34" charset="0"/>
            </a:rPr>
            <a:t>Results: Models showed similar strong performance on this dataset</a:t>
          </a:r>
        </a:p>
      </dsp:txBody>
      <dsp:txXfrm>
        <a:off x="7524331" y="1741222"/>
        <a:ext cx="1257700" cy="1475317"/>
      </dsp:txXfrm>
    </dsp:sp>
    <dsp:sp modelId="{540B83AF-9B99-BC45-AADC-99CB9978AE6F}">
      <dsp:nvSpPr>
        <dsp:cNvPr id="0" name=""/>
        <dsp:cNvSpPr/>
      </dsp:nvSpPr>
      <dsp:spPr>
        <a:xfrm>
          <a:off x="8782031" y="1950853"/>
          <a:ext cx="461207" cy="880495"/>
        </a:xfrm>
        <a:prstGeom prst="chevron">
          <a:avLst>
            <a:gd name="adj" fmla="val 6231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1938EF-CF72-2747-8453-8E1F08103E34}">
      <dsp:nvSpPr>
        <dsp:cNvPr id="0" name=""/>
        <dsp:cNvSpPr/>
      </dsp:nvSpPr>
      <dsp:spPr>
        <a:xfrm>
          <a:off x="9243238" y="1741222"/>
          <a:ext cx="1257838" cy="1475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badi" panose="020B0604020104020204" pitchFamily="34" charset="0"/>
            </a:rPr>
            <a:t>Model Selection: Tree model seemed to yield higher best score, although the margin between other alternatives was minimal</a:t>
          </a:r>
        </a:p>
      </dsp:txBody>
      <dsp:txXfrm>
        <a:off x="9243238" y="1741222"/>
        <a:ext cx="1257838" cy="1475317"/>
      </dsp:txXfrm>
    </dsp:sp>
    <dsp:sp modelId="{7E60491E-7F86-D14B-A823-527153EC7D66}">
      <dsp:nvSpPr>
        <dsp:cNvPr id="0" name=""/>
        <dsp:cNvSpPr/>
      </dsp:nvSpPr>
      <dsp:spPr>
        <a:xfrm>
          <a:off x="10501077" y="1950853"/>
          <a:ext cx="461207" cy="880495"/>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54E465-A390-C648-8273-F0061CF9D857}">
      <dsp:nvSpPr>
        <dsp:cNvPr id="0" name=""/>
        <dsp:cNvSpPr/>
      </dsp:nvSpPr>
      <dsp:spPr>
        <a:xfrm>
          <a:off x="10962284" y="1741222"/>
          <a:ext cx="1228788" cy="1475316"/>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r>
            <a:rPr lang="en-US" sz="1050" kern="1200" dirty="0">
              <a:latin typeface="Abadi" panose="020B0604020104020204" pitchFamily="34" charset="0"/>
            </a:rPr>
            <a:t>Next steps: Explore ensemble methods and feature engineering for further improvements. </a:t>
          </a:r>
        </a:p>
      </dsp:txBody>
      <dsp:txXfrm>
        <a:off x="11142236" y="1957277"/>
        <a:ext cx="868884" cy="1043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83899-25E9-4D60-817D-16C0F7E2754F}">
      <dsp:nvSpPr>
        <dsp:cNvPr id="0" name=""/>
        <dsp:cNvSpPr/>
      </dsp:nvSpPr>
      <dsp:spPr>
        <a:xfrm>
          <a:off x="1069734" y="920372"/>
          <a:ext cx="1148765" cy="1148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09B601-AC1D-465B-837F-468AB3D05EC3}">
      <dsp:nvSpPr>
        <dsp:cNvPr id="0" name=""/>
        <dsp:cNvSpPr/>
      </dsp:nvSpPr>
      <dsp:spPr>
        <a:xfrm>
          <a:off x="3023" y="2235730"/>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CA" sz="1700" b="1" kern="1200"/>
            <a:t>Data Exploration &amp; Visualization</a:t>
          </a:r>
          <a:endParaRPr lang="en-US" sz="1700" kern="1200"/>
        </a:p>
      </dsp:txBody>
      <dsp:txXfrm>
        <a:off x="3023" y="2235730"/>
        <a:ext cx="3282187" cy="492328"/>
      </dsp:txXfrm>
    </dsp:sp>
    <dsp:sp modelId="{71CE0D69-CEDF-4385-A9C8-CC81C17C3905}">
      <dsp:nvSpPr>
        <dsp:cNvPr id="0" name=""/>
        <dsp:cNvSpPr/>
      </dsp:nvSpPr>
      <dsp:spPr>
        <a:xfrm>
          <a:off x="3023" y="2805544"/>
          <a:ext cx="3282187" cy="1989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CA" sz="1300" kern="1200"/>
            <a:t>Majority of </a:t>
          </a:r>
          <a:r>
            <a:rPr lang="en-CA" sz="1300" b="1" kern="1200"/>
            <a:t>successful launches</a:t>
          </a:r>
          <a:r>
            <a:rPr lang="en-CA" sz="1300" kern="1200"/>
            <a:t> occurred at </a:t>
          </a:r>
          <a:r>
            <a:rPr lang="en-CA" sz="1300" b="1" kern="1200"/>
            <a:t>CCAFS LC-40</a:t>
          </a:r>
          <a:r>
            <a:rPr lang="en-CA" sz="1300" kern="1200"/>
            <a:t> and </a:t>
          </a:r>
          <a:r>
            <a:rPr lang="en-CA" sz="1300" b="1" kern="1200"/>
            <a:t>KSC LC-39A</a:t>
          </a:r>
          <a:r>
            <a:rPr lang="en-CA" sz="1300" kern="1200"/>
            <a:t>.</a:t>
          </a:r>
          <a:endParaRPr lang="en-US" sz="1300" kern="1200"/>
        </a:p>
        <a:p>
          <a:pPr marL="0" lvl="0" indent="0" algn="ctr" defTabSz="577850">
            <a:lnSpc>
              <a:spcPct val="90000"/>
            </a:lnSpc>
            <a:spcBef>
              <a:spcPct val="0"/>
            </a:spcBef>
            <a:spcAft>
              <a:spcPct val="35000"/>
            </a:spcAft>
            <a:buNone/>
          </a:pPr>
          <a:r>
            <a:rPr lang="en-CA" sz="1300" b="1" kern="1200"/>
            <a:t>Payload mass</a:t>
          </a:r>
          <a:r>
            <a:rPr lang="en-CA" sz="1300" kern="1200"/>
            <a:t> ranged widely but showed no strong linear relationship with success.</a:t>
          </a:r>
          <a:endParaRPr lang="en-US" sz="1300" kern="1200"/>
        </a:p>
        <a:p>
          <a:pPr marL="0" lvl="0" indent="0" algn="ctr" defTabSz="577850">
            <a:lnSpc>
              <a:spcPct val="90000"/>
            </a:lnSpc>
            <a:spcBef>
              <a:spcPct val="0"/>
            </a:spcBef>
            <a:spcAft>
              <a:spcPct val="35000"/>
            </a:spcAft>
            <a:buNone/>
          </a:pPr>
          <a:r>
            <a:rPr lang="en-CA" sz="1300" kern="1200"/>
            <a:t>Coastal proximity and access to </a:t>
          </a:r>
          <a:r>
            <a:rPr lang="en-CA" sz="1300" b="1" kern="1200"/>
            <a:t>infrastructure (rail, roads)</a:t>
          </a:r>
          <a:r>
            <a:rPr lang="en-CA" sz="1300" kern="1200"/>
            <a:t> observed via Folium maps suggest logistical considerations in site selection.</a:t>
          </a:r>
          <a:endParaRPr lang="en-US" sz="1300" kern="1200"/>
        </a:p>
      </dsp:txBody>
      <dsp:txXfrm>
        <a:off x="3023" y="2805544"/>
        <a:ext cx="3282187" cy="1989083"/>
      </dsp:txXfrm>
    </dsp:sp>
    <dsp:sp modelId="{40125511-C95E-4423-96B5-C8E63E9DDE25}">
      <dsp:nvSpPr>
        <dsp:cNvPr id="0" name=""/>
        <dsp:cNvSpPr/>
      </dsp:nvSpPr>
      <dsp:spPr>
        <a:xfrm>
          <a:off x="4926304" y="920372"/>
          <a:ext cx="1148765" cy="1148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A12744-2EAF-4F4C-81A1-CA6BD326ADB6}">
      <dsp:nvSpPr>
        <dsp:cNvPr id="0" name=""/>
        <dsp:cNvSpPr/>
      </dsp:nvSpPr>
      <dsp:spPr>
        <a:xfrm>
          <a:off x="3859593" y="2235730"/>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CA" sz="1700" b="1" kern="1200"/>
            <a:t>Interactive Dashboard Insights</a:t>
          </a:r>
          <a:endParaRPr lang="en-US" sz="1700" kern="1200"/>
        </a:p>
      </dsp:txBody>
      <dsp:txXfrm>
        <a:off x="3859593" y="2235730"/>
        <a:ext cx="3282187" cy="492328"/>
      </dsp:txXfrm>
    </dsp:sp>
    <dsp:sp modelId="{8F61DECB-5447-42DA-93F3-30BB8ABCCA76}">
      <dsp:nvSpPr>
        <dsp:cNvPr id="0" name=""/>
        <dsp:cNvSpPr/>
      </dsp:nvSpPr>
      <dsp:spPr>
        <a:xfrm>
          <a:off x="3859593" y="2805544"/>
          <a:ext cx="3282187" cy="1989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CA" sz="1300" b="1" kern="1200"/>
            <a:t>Launch success rates vary by site</a:t>
          </a:r>
          <a:r>
            <a:rPr lang="en-CA" sz="1300" kern="1200"/>
            <a:t>, with some sites (e.g., VAFB) showing higher failure rates.</a:t>
          </a:r>
          <a:endParaRPr lang="en-US" sz="1300" kern="1200"/>
        </a:p>
        <a:p>
          <a:pPr marL="0" lvl="0" indent="0" algn="ctr" defTabSz="577850">
            <a:lnSpc>
              <a:spcPct val="90000"/>
            </a:lnSpc>
            <a:spcBef>
              <a:spcPct val="0"/>
            </a:spcBef>
            <a:spcAft>
              <a:spcPct val="35000"/>
            </a:spcAft>
            <a:buNone/>
          </a:pPr>
          <a:r>
            <a:rPr lang="en-CA" sz="1300" kern="1200"/>
            <a:t>The </a:t>
          </a:r>
          <a:r>
            <a:rPr lang="en-CA" sz="1300" b="1" kern="1200"/>
            <a:t>scatter plot</a:t>
          </a:r>
          <a:r>
            <a:rPr lang="en-CA" sz="1300" kern="1200"/>
            <a:t> indicates slightly </a:t>
          </a:r>
          <a:r>
            <a:rPr lang="en-CA" sz="1300" b="1" kern="1200"/>
            <a:t>higher success rates for medium-weight payloads</a:t>
          </a:r>
          <a:r>
            <a:rPr lang="en-CA" sz="1300" kern="1200"/>
            <a:t> (2000–8000 kg), though not conclusively.</a:t>
          </a:r>
          <a:endParaRPr lang="en-US" sz="1300" kern="1200"/>
        </a:p>
        <a:p>
          <a:pPr marL="0" lvl="0" indent="0" algn="ctr" defTabSz="577850">
            <a:lnSpc>
              <a:spcPct val="90000"/>
            </a:lnSpc>
            <a:spcBef>
              <a:spcPct val="0"/>
            </a:spcBef>
            <a:spcAft>
              <a:spcPct val="35000"/>
            </a:spcAft>
            <a:buNone/>
          </a:pPr>
          <a:r>
            <a:rPr lang="en-CA" sz="1300" kern="1200"/>
            <a:t>Dashboard filters allowed exploration by </a:t>
          </a:r>
          <a:r>
            <a:rPr lang="en-CA" sz="1300" b="1" kern="1200"/>
            <a:t>site and payload</a:t>
          </a:r>
          <a:r>
            <a:rPr lang="en-CA" sz="1300" kern="1200"/>
            <a:t>, revealing nuanced patterns.</a:t>
          </a:r>
          <a:endParaRPr lang="en-US" sz="1300" kern="1200"/>
        </a:p>
      </dsp:txBody>
      <dsp:txXfrm>
        <a:off x="3859593" y="2805544"/>
        <a:ext cx="3282187" cy="1989083"/>
      </dsp:txXfrm>
    </dsp:sp>
    <dsp:sp modelId="{E4ADB368-2D68-48F4-83FA-AF73F6450A76}">
      <dsp:nvSpPr>
        <dsp:cNvPr id="0" name=""/>
        <dsp:cNvSpPr/>
      </dsp:nvSpPr>
      <dsp:spPr>
        <a:xfrm>
          <a:off x="8782875" y="920372"/>
          <a:ext cx="1148765" cy="1148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79C0DB-CD82-4A2F-93C3-2B95C2A83AAC}">
      <dsp:nvSpPr>
        <dsp:cNvPr id="0" name=""/>
        <dsp:cNvSpPr/>
      </dsp:nvSpPr>
      <dsp:spPr>
        <a:xfrm>
          <a:off x="7716164" y="2235730"/>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CA" sz="1700" b="1" kern="1200"/>
            <a:t>Machine Learning Results</a:t>
          </a:r>
          <a:endParaRPr lang="en-US" sz="1700" kern="1200"/>
        </a:p>
      </dsp:txBody>
      <dsp:txXfrm>
        <a:off x="7716164" y="2235730"/>
        <a:ext cx="3282187" cy="492328"/>
      </dsp:txXfrm>
    </dsp:sp>
    <dsp:sp modelId="{738D4AE7-5C70-49D1-8F55-3C45F662C18E}">
      <dsp:nvSpPr>
        <dsp:cNvPr id="0" name=""/>
        <dsp:cNvSpPr/>
      </dsp:nvSpPr>
      <dsp:spPr>
        <a:xfrm>
          <a:off x="7716164" y="2805544"/>
          <a:ext cx="3282187" cy="1989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CA" sz="1300" b="1" kern="1200"/>
            <a:t>Decision Tree model</a:t>
          </a:r>
          <a:r>
            <a:rPr lang="en-CA" sz="1300" kern="1200"/>
            <a:t> had the </a:t>
          </a:r>
          <a:r>
            <a:rPr lang="en-CA" sz="1300" b="1" kern="1200"/>
            <a:t>best cross-validation score</a:t>
          </a:r>
          <a:r>
            <a:rPr lang="en-CA" sz="1300" kern="1200"/>
            <a:t>, indicating strong predictive potential.</a:t>
          </a:r>
          <a:endParaRPr lang="en-US" sz="1300" kern="1200"/>
        </a:p>
        <a:p>
          <a:pPr marL="0" lvl="0" indent="0" algn="ctr" defTabSz="577850">
            <a:lnSpc>
              <a:spcPct val="90000"/>
            </a:lnSpc>
            <a:spcBef>
              <a:spcPct val="0"/>
            </a:spcBef>
            <a:spcAft>
              <a:spcPct val="35000"/>
            </a:spcAft>
            <a:buNone/>
          </a:pPr>
          <a:r>
            <a:rPr lang="en-CA" sz="1300" kern="1200"/>
            <a:t>No model vastly outperformed others on the test set, suggesting </a:t>
          </a:r>
          <a:r>
            <a:rPr lang="en-CA" sz="1300" b="1" kern="1200"/>
            <a:t>complexity of predicting launch success</a:t>
          </a:r>
          <a:r>
            <a:rPr lang="en-CA" sz="1300" kern="1200"/>
            <a:t>.</a:t>
          </a:r>
          <a:endParaRPr lang="en-US" sz="1300" kern="1200"/>
        </a:p>
        <a:p>
          <a:pPr marL="0" lvl="0" indent="0" algn="ctr" defTabSz="577850">
            <a:lnSpc>
              <a:spcPct val="90000"/>
            </a:lnSpc>
            <a:spcBef>
              <a:spcPct val="0"/>
            </a:spcBef>
            <a:spcAft>
              <a:spcPct val="35000"/>
            </a:spcAft>
            <a:buNone/>
          </a:pPr>
          <a:r>
            <a:rPr lang="en-CA" sz="1300" kern="1200"/>
            <a:t>Key predictive features included </a:t>
          </a:r>
          <a:r>
            <a:rPr lang="en-CA" sz="1300" b="1" kern="1200"/>
            <a:t>launch site</a:t>
          </a:r>
          <a:r>
            <a:rPr lang="en-CA" sz="1300" kern="1200"/>
            <a:t>, </a:t>
          </a:r>
          <a:r>
            <a:rPr lang="en-CA" sz="1300" b="1" kern="1200"/>
            <a:t>payload mass</a:t>
          </a:r>
          <a:r>
            <a:rPr lang="en-CA" sz="1300" kern="1200"/>
            <a:t>, and </a:t>
          </a:r>
          <a:r>
            <a:rPr lang="en-CA" sz="1300" b="1" kern="1200"/>
            <a:t>booster version category</a:t>
          </a:r>
          <a:r>
            <a:rPr lang="en-CA" sz="1300" kern="1200"/>
            <a:t>.</a:t>
          </a:r>
          <a:endParaRPr lang="en-US" sz="1300" kern="1200"/>
        </a:p>
      </dsp:txBody>
      <dsp:txXfrm>
        <a:off x="7716164" y="2805544"/>
        <a:ext cx="3282187" cy="19890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EE06D-430A-4C42-A23E-37189D7D7F6A}" type="datetimeFigureOut">
              <a:rPr lang="en-US" smtClean="0"/>
              <a:t>8/3/25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7BCDC-E64E-1F46-B655-B1A1ECE1515F}" type="slidenum">
              <a:rPr lang="en-US" smtClean="0"/>
              <a:t>‹#›</a:t>
            </a:fld>
            <a:endParaRPr lang="en-US"/>
          </a:p>
        </p:txBody>
      </p:sp>
    </p:spTree>
    <p:extLst>
      <p:ext uri="{BB962C8B-B14F-4D97-AF65-F5344CB8AC3E}">
        <p14:creationId xmlns:p14="http://schemas.microsoft.com/office/powerpoint/2010/main" val="1866525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7BCDC-E64E-1F46-B655-B1A1ECE1515F}" type="slidenum">
              <a:rPr lang="en-US" smtClean="0"/>
              <a:t>10</a:t>
            </a:fld>
            <a:endParaRPr lang="en-US"/>
          </a:p>
        </p:txBody>
      </p:sp>
    </p:spTree>
    <p:extLst>
      <p:ext uri="{BB962C8B-B14F-4D97-AF65-F5344CB8AC3E}">
        <p14:creationId xmlns:p14="http://schemas.microsoft.com/office/powerpoint/2010/main" val="1342973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67BCDC-E64E-1F46-B655-B1A1ECE1515F}" type="slidenum">
              <a:rPr lang="en-US" smtClean="0"/>
              <a:t>36</a:t>
            </a:fld>
            <a:endParaRPr lang="en-US"/>
          </a:p>
        </p:txBody>
      </p:sp>
    </p:spTree>
    <p:extLst>
      <p:ext uri="{BB962C8B-B14F-4D97-AF65-F5344CB8AC3E}">
        <p14:creationId xmlns:p14="http://schemas.microsoft.com/office/powerpoint/2010/main" val="1074891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8/3/25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8/3/25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8/3/25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8/3/25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8/3/25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8/3/25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8/3/25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8/3/25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8/3/25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8/3/25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8/3/25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8/3/25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jpeg"/><Relationship Id="rId7" Type="http://schemas.openxmlformats.org/officeDocument/2006/relationships/diagramColors" Target="../diagrams/colors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amfarrell25/IBM-Capstone-Project-CF2025/blob/main/6_lab-jupyter-launch-site-location-v2.ipynb" TargetMode="External"/><Relationship Id="rId3" Type="http://schemas.openxmlformats.org/officeDocument/2006/relationships/hyperlink" Target="https://github.com/camfarrell25/IBM-Capstone-Project-CF2025/blob/main/1_jupyter-labs-spacex-data-collection-api-v2.ipynb" TargetMode="External"/><Relationship Id="rId7" Type="http://schemas.openxmlformats.org/officeDocument/2006/relationships/hyperlink" Target="https://github.com/camfarrell25/IBM-Capstone-Project-CF2025/blob/main/5_jupyter-labs-eda-dataviz-v2.ipynb" TargetMode="External"/><Relationship Id="rId2" Type="http://schemas.openxmlformats.org/officeDocument/2006/relationships/hyperlink" Target="https://github.com/camfarrell25/IBM-Capstone-Project-CF2025" TargetMode="External"/><Relationship Id="rId1" Type="http://schemas.openxmlformats.org/officeDocument/2006/relationships/slideLayout" Target="../slideLayouts/slideLayout2.xml"/><Relationship Id="rId6" Type="http://schemas.openxmlformats.org/officeDocument/2006/relationships/hyperlink" Target="https://github.com/camfarrell25/IBM-Capstone-Project-CF2025/blob/main/4_jupyter-labs-eda-sql-coursera_sqllite.ipynb" TargetMode="External"/><Relationship Id="rId5" Type="http://schemas.openxmlformats.org/officeDocument/2006/relationships/hyperlink" Target="https://github.com/camfarrell25/IBM-Capstone-Project-CF2025/blob/main/3_labs-jupyter-spacex-Data%20wrangling-v2.ipynb" TargetMode="External"/><Relationship Id="rId10" Type="http://schemas.openxmlformats.org/officeDocument/2006/relationships/hyperlink" Target="https://github.com/camfarrell25/IBM-Capstone-Project-CF2025/blob/main/8_SpaceX-Machine-Learning-Prediction-Part-5-v1.ipynb" TargetMode="External"/><Relationship Id="rId4" Type="http://schemas.openxmlformats.org/officeDocument/2006/relationships/hyperlink" Target="https://github.com/camfarrell25/IBM-Capstone-Project-CF2025/blob/main/2_jupyter-labs-webscraping.ipynb" TargetMode="External"/><Relationship Id="rId9" Type="http://schemas.openxmlformats.org/officeDocument/2006/relationships/hyperlink" Target="https://github.com/camfarrell25/IBM-Capstone-Project-CF2025/blob/main/7_labsjupyter_plotlydash.ipynb"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9B489-325C-4929-CE9A-FC718FF7045D}"/>
              </a:ext>
            </a:extLst>
          </p:cNvPr>
          <p:cNvSpPr>
            <a:spLocks noGrp="1"/>
          </p:cNvSpPr>
          <p:nvPr>
            <p:ph type="ctrTitle"/>
          </p:nvPr>
        </p:nvSpPr>
        <p:spPr/>
        <p:txBody>
          <a:bodyPr/>
          <a:lstStyle/>
          <a:p>
            <a:r>
              <a:rPr lang="en-US" dirty="0"/>
              <a:t>Winning Space Race with Data Science	</a:t>
            </a:r>
          </a:p>
        </p:txBody>
      </p:sp>
      <p:sp>
        <p:nvSpPr>
          <p:cNvPr id="3" name="Subtitle 2">
            <a:extLst>
              <a:ext uri="{FF2B5EF4-FFF2-40B4-BE49-F238E27FC236}">
                <a16:creationId xmlns:a16="http://schemas.microsoft.com/office/drawing/2014/main" id="{EF154669-B9EB-08FE-316D-0E2CB91B28F4}"/>
              </a:ext>
            </a:extLst>
          </p:cNvPr>
          <p:cNvSpPr>
            <a:spLocks noGrp="1"/>
          </p:cNvSpPr>
          <p:nvPr>
            <p:ph type="subTitle" idx="1"/>
          </p:nvPr>
        </p:nvSpPr>
        <p:spPr/>
        <p:txBody>
          <a:bodyPr/>
          <a:lstStyle/>
          <a:p>
            <a:r>
              <a:rPr lang="en-US" dirty="0"/>
              <a:t>Camille Farrell</a:t>
            </a:r>
          </a:p>
          <a:p>
            <a:r>
              <a:rPr lang="en-US" dirty="0"/>
              <a:t>August 3, 2025</a:t>
            </a:r>
          </a:p>
        </p:txBody>
      </p:sp>
    </p:spTree>
    <p:extLst>
      <p:ext uri="{BB962C8B-B14F-4D97-AF65-F5344CB8AC3E}">
        <p14:creationId xmlns:p14="http://schemas.microsoft.com/office/powerpoint/2010/main" val="3198038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7" name="Rectangle 86">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8"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BAED14FB-94F9-234D-7EC7-8299D3C8E1A3}"/>
              </a:ext>
            </a:extLst>
          </p:cNvPr>
          <p:cNvSpPr>
            <a:spLocks noGrp="1"/>
          </p:cNvSpPr>
          <p:nvPr>
            <p:ph type="title"/>
          </p:nvPr>
        </p:nvSpPr>
        <p:spPr>
          <a:xfrm>
            <a:off x="608011" y="570694"/>
            <a:ext cx="8761413" cy="706964"/>
          </a:xfrm>
        </p:spPr>
        <p:txBody>
          <a:bodyPr>
            <a:normAutofit/>
          </a:bodyPr>
          <a:lstStyle/>
          <a:p>
            <a:r>
              <a:rPr lang="en-US" dirty="0">
                <a:solidFill>
                  <a:srgbClr val="FFFFFF"/>
                </a:solidFill>
              </a:rPr>
              <a:t>Data Wrangling</a:t>
            </a:r>
          </a:p>
        </p:txBody>
      </p:sp>
      <p:sp>
        <p:nvSpPr>
          <p:cNvPr id="89" name="Rectangle 88">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90" name="Content Placeholder 2">
            <a:extLst>
              <a:ext uri="{FF2B5EF4-FFF2-40B4-BE49-F238E27FC236}">
                <a16:creationId xmlns:a16="http://schemas.microsoft.com/office/drawing/2014/main" id="{40E685D5-BCCF-B9C9-21AB-ECC7B9D7E10F}"/>
              </a:ext>
            </a:extLst>
          </p:cNvPr>
          <p:cNvGraphicFramePr>
            <a:graphicFrameLocks noGrp="1"/>
          </p:cNvGraphicFramePr>
          <p:nvPr>
            <p:ph idx="1"/>
            <p:extLst>
              <p:ext uri="{D42A27DB-BD31-4B8C-83A1-F6EECF244321}">
                <p14:modId xmlns:p14="http://schemas.microsoft.com/office/powerpoint/2010/main" val="2000352925"/>
              </p:ext>
            </p:extLst>
          </p:nvPr>
        </p:nvGraphicFramePr>
        <p:xfrm>
          <a:off x="0" y="1541314"/>
          <a:ext cx="11791949" cy="5138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40F32A93-E6D9-70ED-1E79-AF01C4F5DA2B}"/>
              </a:ext>
            </a:extLst>
          </p:cNvPr>
          <p:cNvSpPr txBox="1"/>
          <p:nvPr/>
        </p:nvSpPr>
        <p:spPr>
          <a:xfrm>
            <a:off x="4579937" y="524857"/>
            <a:ext cx="5857875" cy="1015663"/>
          </a:xfrm>
          <a:prstGeom prst="rect">
            <a:avLst/>
          </a:prstGeom>
          <a:noFill/>
        </p:spPr>
        <p:txBody>
          <a:bodyPr wrap="square" rtlCol="0">
            <a:spAutoFit/>
          </a:bodyPr>
          <a:lstStyle/>
          <a:p>
            <a:r>
              <a:rPr lang="en-CA" sz="1200" dirty="0"/>
              <a:t>This process focuses on cleaning, transforming, and preparing the SpaceX launch dataset for analysis. It applies various data wrangling techniques to handle missing data, convert formats, and enrich the dataset with calculated fields, ensuring a clean and consistent foundation for further exploration and modeling.</a:t>
            </a:r>
            <a:endParaRPr lang="en-US" sz="1200" dirty="0"/>
          </a:p>
        </p:txBody>
      </p:sp>
    </p:spTree>
    <p:extLst>
      <p:ext uri="{BB962C8B-B14F-4D97-AF65-F5344CB8AC3E}">
        <p14:creationId xmlns:p14="http://schemas.microsoft.com/office/powerpoint/2010/main" val="7820747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1"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A4060055-F522-D284-B231-722363075212}"/>
              </a:ext>
            </a:extLst>
          </p:cNvPr>
          <p:cNvSpPr>
            <a:spLocks noGrp="1"/>
          </p:cNvSpPr>
          <p:nvPr>
            <p:ph type="title"/>
          </p:nvPr>
        </p:nvSpPr>
        <p:spPr>
          <a:xfrm>
            <a:off x="1154955" y="973667"/>
            <a:ext cx="2942210" cy="4833745"/>
          </a:xfrm>
        </p:spPr>
        <p:txBody>
          <a:bodyPr>
            <a:normAutofit/>
          </a:bodyPr>
          <a:lstStyle/>
          <a:p>
            <a:r>
              <a:rPr lang="en-US">
                <a:solidFill>
                  <a:srgbClr val="EBEBEB"/>
                </a:solidFill>
              </a:rPr>
              <a:t>Exploratory Data Analysis with Data Visualization</a:t>
            </a:r>
          </a:p>
        </p:txBody>
      </p:sp>
      <p:sp>
        <p:nvSpPr>
          <p:cNvPr id="22" name="Rectangle 21">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86305FB3-0FBF-9ED8-589F-BBE0B0054711}"/>
              </a:ext>
            </a:extLst>
          </p:cNvPr>
          <p:cNvGraphicFramePr>
            <a:graphicFrameLocks noGrp="1"/>
          </p:cNvGraphicFramePr>
          <p:nvPr>
            <p:ph idx="1"/>
            <p:extLst>
              <p:ext uri="{D42A27DB-BD31-4B8C-83A1-F6EECF244321}">
                <p14:modId xmlns:p14="http://schemas.microsoft.com/office/powerpoint/2010/main" val="2101731410"/>
              </p:ext>
            </p:extLst>
          </p:nvPr>
        </p:nvGraphicFramePr>
        <p:xfrm>
          <a:off x="4995862" y="128638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960ED7FD-9F4A-0D4E-98C6-CE4F574F07CE}"/>
              </a:ext>
            </a:extLst>
          </p:cNvPr>
          <p:cNvSpPr txBox="1"/>
          <p:nvPr/>
        </p:nvSpPr>
        <p:spPr>
          <a:xfrm>
            <a:off x="5592761" y="550643"/>
            <a:ext cx="4845051" cy="646331"/>
          </a:xfrm>
          <a:prstGeom prst="rect">
            <a:avLst/>
          </a:prstGeom>
          <a:noFill/>
        </p:spPr>
        <p:txBody>
          <a:bodyPr wrap="square" rtlCol="0">
            <a:spAutoFit/>
          </a:bodyPr>
          <a:lstStyle/>
          <a:p>
            <a:r>
              <a:rPr lang="en-US" dirty="0"/>
              <a:t>Below is summary of charts that were produced to provide additional insights</a:t>
            </a:r>
          </a:p>
        </p:txBody>
      </p:sp>
    </p:spTree>
    <p:extLst>
      <p:ext uri="{BB962C8B-B14F-4D97-AF65-F5344CB8AC3E}">
        <p14:creationId xmlns:p14="http://schemas.microsoft.com/office/powerpoint/2010/main" val="74960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35"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7" name="Freeform: Shape 36">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39"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8306F733-D9AB-8B9F-C189-C8D145DE0A25}"/>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Exploratory Data Analysis with SQL – SQL queries performed</a:t>
            </a:r>
          </a:p>
        </p:txBody>
      </p:sp>
      <p:sp>
        <p:nvSpPr>
          <p:cNvPr id="48" name="Content Placeholder 2">
            <a:extLst>
              <a:ext uri="{FF2B5EF4-FFF2-40B4-BE49-F238E27FC236}">
                <a16:creationId xmlns:a16="http://schemas.microsoft.com/office/drawing/2014/main" id="{A80FD009-F449-6AF9-03AD-4E2190BBE44E}"/>
              </a:ext>
            </a:extLst>
          </p:cNvPr>
          <p:cNvSpPr>
            <a:spLocks noGrp="1"/>
          </p:cNvSpPr>
          <p:nvPr>
            <p:ph idx="1"/>
          </p:nvPr>
        </p:nvSpPr>
        <p:spPr>
          <a:xfrm>
            <a:off x="5290077" y="437513"/>
            <a:ext cx="5502614" cy="5954325"/>
          </a:xfrm>
        </p:spPr>
        <p:txBody>
          <a:bodyPr anchor="ctr">
            <a:normAutofit/>
          </a:bodyPr>
          <a:lstStyle/>
          <a:p>
            <a:pPr marL="0" indent="0">
              <a:lnSpc>
                <a:spcPct val="90000"/>
              </a:lnSpc>
              <a:buNone/>
            </a:pPr>
            <a:r>
              <a:rPr lang="en-US" sz="1400" dirty="0">
                <a:latin typeface="Abadi" panose="020B0604020104020204" pitchFamily="34" charset="0"/>
              </a:rPr>
              <a:t>Below is a list of SQL queries that were performed:</a:t>
            </a:r>
          </a:p>
          <a:p>
            <a:pPr>
              <a:lnSpc>
                <a:spcPct val="90000"/>
              </a:lnSpc>
            </a:pPr>
            <a:r>
              <a:rPr lang="en-US" sz="1400" dirty="0">
                <a:latin typeface="Abadi" panose="020B0604020104020204" pitchFamily="34" charset="0"/>
              </a:rPr>
              <a:t>Retrieve a list of distinct launch sites with no filters applied.</a:t>
            </a:r>
          </a:p>
          <a:p>
            <a:pPr>
              <a:lnSpc>
                <a:spcPct val="90000"/>
              </a:lnSpc>
            </a:pPr>
            <a:r>
              <a:rPr lang="en-US" sz="1400" dirty="0">
                <a:latin typeface="Abadi" panose="020B0604020104020204" pitchFamily="34" charset="0"/>
              </a:rPr>
              <a:t>List launch sites that begin with "CCA", limited to 5 results by filtering for launch site names starting with 'CCA'.</a:t>
            </a:r>
          </a:p>
          <a:p>
            <a:pPr>
              <a:lnSpc>
                <a:spcPct val="90000"/>
              </a:lnSpc>
            </a:pPr>
            <a:r>
              <a:rPr lang="en-US" sz="1400" dirty="0">
                <a:latin typeface="Abadi" panose="020B0604020104020204" pitchFamily="34" charset="0"/>
              </a:rPr>
              <a:t>Calculate the total payload mass for missions where the customer is NASA (CRS).</a:t>
            </a:r>
          </a:p>
          <a:p>
            <a:pPr>
              <a:lnSpc>
                <a:spcPct val="90000"/>
              </a:lnSpc>
            </a:pPr>
            <a:r>
              <a:rPr lang="en-US" sz="1400" dirty="0">
                <a:latin typeface="Abadi" panose="020B0604020104020204" pitchFamily="34" charset="0"/>
              </a:rPr>
              <a:t>Compute the average payload mass for missions using the F9 v1.0 booster version.</a:t>
            </a:r>
          </a:p>
          <a:p>
            <a:pPr>
              <a:lnSpc>
                <a:spcPct val="90000"/>
              </a:lnSpc>
            </a:pPr>
            <a:r>
              <a:rPr lang="en-US" sz="1400" dirty="0">
                <a:latin typeface="Abadi" panose="020B0604020104020204" pitchFamily="34" charset="0"/>
              </a:rPr>
              <a:t>Find missions launched from 'CCAFS LC-40' with payloads over 4000 kg that successfully landed on a drone ship.</a:t>
            </a:r>
          </a:p>
          <a:p>
            <a:pPr>
              <a:lnSpc>
                <a:spcPct val="90000"/>
              </a:lnSpc>
            </a:pPr>
            <a:r>
              <a:rPr lang="en-US" sz="1400" dirty="0">
                <a:latin typeface="Abadi" panose="020B0604020104020204" pitchFamily="34" charset="0"/>
              </a:rPr>
              <a:t>(Similar to above) List mission details with the same filters: 'CCAFS LC-40', payloads over 4000 kg, and successful drone ship landings.</a:t>
            </a:r>
          </a:p>
          <a:p>
            <a:pPr>
              <a:lnSpc>
                <a:spcPct val="90000"/>
              </a:lnSpc>
            </a:pPr>
            <a:r>
              <a:rPr lang="en-US" sz="1400" dirty="0">
                <a:latin typeface="Abadi" panose="020B0604020104020204" pitchFamily="34" charset="0"/>
              </a:rPr>
              <a:t>(Similar to above) Another variation of the same filtered mission query.</a:t>
            </a:r>
          </a:p>
          <a:p>
            <a:pPr>
              <a:lnSpc>
                <a:spcPct val="90000"/>
              </a:lnSpc>
            </a:pPr>
            <a:r>
              <a:rPr lang="en-US" sz="1400" dirty="0">
                <a:latin typeface="Abadi" panose="020B0604020104020204" pitchFamily="34" charset="0"/>
              </a:rPr>
              <a:t>Find the maximum payload mass among missions with successful drone ship landings.</a:t>
            </a:r>
          </a:p>
          <a:p>
            <a:pPr>
              <a:lnSpc>
                <a:spcPct val="90000"/>
              </a:lnSpc>
            </a:pPr>
            <a:r>
              <a:rPr lang="en-US" sz="1400" dirty="0">
                <a:latin typeface="Abadi" panose="020B0604020104020204" pitchFamily="34" charset="0"/>
              </a:rPr>
              <a:t>Retrieve booster version and landing outcome for missions using the F9 B4 booster version through a join query.</a:t>
            </a:r>
          </a:p>
          <a:p>
            <a:pPr>
              <a:lnSpc>
                <a:spcPct val="90000"/>
              </a:lnSpc>
            </a:pPr>
            <a:r>
              <a:rPr lang="en-US" sz="1400" dirty="0">
                <a:latin typeface="Abadi" panose="020B0604020104020204" pitchFamily="34" charset="0"/>
              </a:rPr>
              <a:t>Count the number of successful drone ship landings, grouped by booster version.</a:t>
            </a:r>
          </a:p>
          <a:p>
            <a:pPr marL="0" indent="0">
              <a:lnSpc>
                <a:spcPct val="90000"/>
              </a:lnSpc>
              <a:buNone/>
            </a:pPr>
            <a:endParaRPr lang="en-US" sz="1400" dirty="0"/>
          </a:p>
        </p:txBody>
      </p:sp>
    </p:spTree>
    <p:extLst>
      <p:ext uri="{BB962C8B-B14F-4D97-AF65-F5344CB8AC3E}">
        <p14:creationId xmlns:p14="http://schemas.microsoft.com/office/powerpoint/2010/main" val="87597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D105174-071A-4257-860A-5EE2D11DD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7" name="Freeform 5">
            <a:extLst>
              <a:ext uri="{FF2B5EF4-FFF2-40B4-BE49-F238E27FC236}">
                <a16:creationId xmlns:a16="http://schemas.microsoft.com/office/drawing/2014/main" id="{E17B217C-3C66-46B3-9E9D-2771AA2A2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dirty="0"/>
          </a:p>
        </p:txBody>
      </p:sp>
      <p:sp>
        <p:nvSpPr>
          <p:cNvPr id="2" name="Title 1">
            <a:extLst>
              <a:ext uri="{FF2B5EF4-FFF2-40B4-BE49-F238E27FC236}">
                <a16:creationId xmlns:a16="http://schemas.microsoft.com/office/drawing/2014/main" id="{99CB11A5-0215-5F2E-C021-771B44420DA0}"/>
              </a:ext>
            </a:extLst>
          </p:cNvPr>
          <p:cNvSpPr>
            <a:spLocks noGrp="1"/>
          </p:cNvSpPr>
          <p:nvPr>
            <p:ph type="title"/>
          </p:nvPr>
        </p:nvSpPr>
        <p:spPr>
          <a:xfrm>
            <a:off x="639098" y="629265"/>
            <a:ext cx="3421623" cy="5601210"/>
          </a:xfrm>
        </p:spPr>
        <p:txBody>
          <a:bodyPr>
            <a:normAutofit/>
          </a:bodyPr>
          <a:lstStyle/>
          <a:p>
            <a:r>
              <a:rPr lang="en-US" sz="4000" dirty="0">
                <a:solidFill>
                  <a:srgbClr val="EBEBEB"/>
                </a:solidFill>
              </a:rPr>
              <a:t>Building an Interactive Map with Folium</a:t>
            </a:r>
          </a:p>
        </p:txBody>
      </p:sp>
      <p:sp>
        <p:nvSpPr>
          <p:cNvPr id="18" name="Rectangle 17">
            <a:extLst>
              <a:ext uri="{FF2B5EF4-FFF2-40B4-BE49-F238E27FC236}">
                <a16:creationId xmlns:a16="http://schemas.microsoft.com/office/drawing/2014/main" id="{8A848D99-5D8B-49F5-97E9-AA7C3F5F2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56BF0EB-8701-9E45-4FBE-569920A501A6}"/>
              </a:ext>
            </a:extLst>
          </p:cNvPr>
          <p:cNvSpPr>
            <a:spLocks noGrp="1"/>
          </p:cNvSpPr>
          <p:nvPr>
            <p:ph idx="1"/>
          </p:nvPr>
        </p:nvSpPr>
        <p:spPr>
          <a:xfrm>
            <a:off x="4080385" y="644167"/>
            <a:ext cx="7472517" cy="5586308"/>
          </a:xfrm>
        </p:spPr>
        <p:txBody>
          <a:bodyPr anchor="ctr">
            <a:normAutofit/>
          </a:bodyPr>
          <a:lstStyle/>
          <a:p>
            <a:pPr marL="0" indent="0">
              <a:lnSpc>
                <a:spcPct val="90000"/>
              </a:lnSpc>
              <a:buNone/>
            </a:pPr>
            <a:r>
              <a:rPr lang="en-US" sz="1400" dirty="0">
                <a:solidFill>
                  <a:srgbClr val="FFFFFF"/>
                </a:solidFill>
              </a:rPr>
              <a:t>This notebook visualizes SpaceX launch site locations and their proximity to nearby facilities using interactive Folium maps. It enriches spatial understanding by overlaying custom map elements to analyze geography-based launch factors.</a:t>
            </a:r>
          </a:p>
          <a:p>
            <a:pPr>
              <a:lnSpc>
                <a:spcPct val="90000"/>
              </a:lnSpc>
            </a:pPr>
            <a:r>
              <a:rPr lang="en-US" sz="1400" b="1" dirty="0">
                <a:solidFill>
                  <a:srgbClr val="FFFFFF"/>
                </a:solidFill>
              </a:rPr>
              <a:t>Map Initialization</a:t>
            </a:r>
            <a:br>
              <a:rPr lang="en-US" sz="1400" dirty="0">
                <a:solidFill>
                  <a:srgbClr val="FFFFFF"/>
                </a:solidFill>
              </a:rPr>
            </a:br>
            <a:r>
              <a:rPr lang="en-US" sz="1400" dirty="0">
                <a:solidFill>
                  <a:srgbClr val="FFFFFF"/>
                </a:solidFill>
              </a:rPr>
              <a:t>A base Folium map is created and centered over the continental United States using a default tile layer.</a:t>
            </a:r>
          </a:p>
          <a:p>
            <a:pPr>
              <a:lnSpc>
                <a:spcPct val="90000"/>
              </a:lnSpc>
            </a:pPr>
            <a:r>
              <a:rPr lang="en-US" sz="1400" b="1" dirty="0">
                <a:solidFill>
                  <a:srgbClr val="FFFFFF"/>
                </a:solidFill>
              </a:rPr>
              <a:t>Launch Site Markers</a:t>
            </a:r>
            <a:br>
              <a:rPr lang="en-US" sz="1400" dirty="0">
                <a:solidFill>
                  <a:srgbClr val="FFFFFF"/>
                </a:solidFill>
              </a:rPr>
            </a:br>
            <a:r>
              <a:rPr lang="en-US" sz="1400" dirty="0">
                <a:solidFill>
                  <a:srgbClr val="FFFFFF"/>
                </a:solidFill>
              </a:rPr>
              <a:t>Custom markers (with popup labels) are placed at known SpaceX launch site coordinates to identify each location visually.</a:t>
            </a:r>
          </a:p>
          <a:p>
            <a:pPr>
              <a:lnSpc>
                <a:spcPct val="90000"/>
              </a:lnSpc>
            </a:pPr>
            <a:r>
              <a:rPr lang="en-US" sz="1400" b="1" dirty="0">
                <a:solidFill>
                  <a:srgbClr val="FFFFFF"/>
                </a:solidFill>
              </a:rPr>
              <a:t>Launch Site Circles</a:t>
            </a:r>
            <a:br>
              <a:rPr lang="en-US" sz="1400" dirty="0">
                <a:solidFill>
                  <a:srgbClr val="FFFFFF"/>
                </a:solidFill>
              </a:rPr>
            </a:br>
            <a:r>
              <a:rPr lang="en-US" sz="1400" dirty="0">
                <a:solidFill>
                  <a:srgbClr val="FFFFFF"/>
                </a:solidFill>
              </a:rPr>
              <a:t>Circles are drawn around each launch site to emphasize its area and make locations easier to see at different zoom levels.</a:t>
            </a:r>
          </a:p>
          <a:p>
            <a:pPr>
              <a:lnSpc>
                <a:spcPct val="90000"/>
              </a:lnSpc>
            </a:pPr>
            <a:r>
              <a:rPr lang="en-US" sz="1400" b="1" dirty="0">
                <a:solidFill>
                  <a:srgbClr val="FFFFFF"/>
                </a:solidFill>
              </a:rPr>
              <a:t>Proximity Markers</a:t>
            </a:r>
            <a:br>
              <a:rPr lang="en-US" sz="1400" dirty="0">
                <a:solidFill>
                  <a:srgbClr val="FFFFFF"/>
                </a:solidFill>
              </a:rPr>
            </a:br>
            <a:r>
              <a:rPr lang="en-US" sz="1400" dirty="0">
                <a:solidFill>
                  <a:srgbClr val="FFFFFF"/>
                </a:solidFill>
              </a:rPr>
              <a:t>Additional markers are added for nearby facilities such as highways, railways, and coastlines using manually input coordinates. These represent logistical proximity features relevant to launch site suitability.</a:t>
            </a:r>
          </a:p>
          <a:p>
            <a:pPr>
              <a:lnSpc>
                <a:spcPct val="90000"/>
              </a:lnSpc>
            </a:pPr>
            <a:r>
              <a:rPr lang="en-US" sz="1400" b="1" dirty="0">
                <a:solidFill>
                  <a:srgbClr val="FFFFFF"/>
                </a:solidFill>
              </a:rPr>
              <a:t>Popups and Labels</a:t>
            </a:r>
            <a:br>
              <a:rPr lang="en-US" sz="1400" dirty="0">
                <a:solidFill>
                  <a:srgbClr val="FFFFFF"/>
                </a:solidFill>
              </a:rPr>
            </a:br>
            <a:r>
              <a:rPr lang="en-US" sz="1400" dirty="0">
                <a:solidFill>
                  <a:srgbClr val="FFFFFF"/>
                </a:solidFill>
              </a:rPr>
              <a:t>Each marker includes a popup label describing what the location represents (e.g., "Launch Site: CCAFS LC-40" or "Nearest Railway").</a:t>
            </a:r>
          </a:p>
          <a:p>
            <a:pPr>
              <a:lnSpc>
                <a:spcPct val="90000"/>
              </a:lnSpc>
            </a:pPr>
            <a:r>
              <a:rPr lang="en-US" sz="1400" b="1" dirty="0">
                <a:solidFill>
                  <a:srgbClr val="FFFFFF"/>
                </a:solidFill>
              </a:rPr>
              <a:t>Distance Lines (Optional Section)</a:t>
            </a:r>
            <a:br>
              <a:rPr lang="en-US" sz="1400" dirty="0">
                <a:solidFill>
                  <a:srgbClr val="FFFFFF"/>
                </a:solidFill>
              </a:rPr>
            </a:br>
            <a:r>
              <a:rPr lang="en-US" sz="1400" dirty="0">
                <a:solidFill>
                  <a:srgbClr val="FFFFFF"/>
                </a:solidFill>
              </a:rPr>
              <a:t>Polylines (straight lines) may be drawn between launch sites and nearby facilities to visually show distance or directional relationships.</a:t>
            </a:r>
          </a:p>
        </p:txBody>
      </p:sp>
      <p:pic>
        <p:nvPicPr>
          <p:cNvPr id="19" name="Graphic 18" descr="Map with pin">
            <a:extLst>
              <a:ext uri="{FF2B5EF4-FFF2-40B4-BE49-F238E27FC236}">
                <a16:creationId xmlns:a16="http://schemas.microsoft.com/office/drawing/2014/main" id="{644980D9-20EB-6E9F-3614-0FAF32F899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4871" y="4654553"/>
            <a:ext cx="1678140" cy="167814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35227687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2313EE-9A58-83B8-7888-D18D8ECE7A25}"/>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5751541-9B18-79B0-EC09-85688FD3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34F255-EF23-9746-F9E9-FE953E891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9" name="Freeform 5">
            <a:extLst>
              <a:ext uri="{FF2B5EF4-FFF2-40B4-BE49-F238E27FC236}">
                <a16:creationId xmlns:a16="http://schemas.microsoft.com/office/drawing/2014/main" id="{5124E855-3159-0AB2-EF82-737941C6B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0" name="Freeform: Shape 13">
            <a:extLst>
              <a:ext uri="{FF2B5EF4-FFF2-40B4-BE49-F238E27FC236}">
                <a16:creationId xmlns:a16="http://schemas.microsoft.com/office/drawing/2014/main" id="{FA1DCC16-E975-6A24-34DB-7D14A40E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31" name="Freeform 5">
            <a:extLst>
              <a:ext uri="{FF2B5EF4-FFF2-40B4-BE49-F238E27FC236}">
                <a16:creationId xmlns:a16="http://schemas.microsoft.com/office/drawing/2014/main" id="{63FFC0A0-5C89-1B77-7846-CB8EDC96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A0794895-0F49-72D5-5767-83750FE86C34}"/>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Building a Dashboard with Plotly Dash</a:t>
            </a:r>
          </a:p>
        </p:txBody>
      </p:sp>
      <p:sp>
        <p:nvSpPr>
          <p:cNvPr id="32" name="Content Placeholder 2">
            <a:extLst>
              <a:ext uri="{FF2B5EF4-FFF2-40B4-BE49-F238E27FC236}">
                <a16:creationId xmlns:a16="http://schemas.microsoft.com/office/drawing/2014/main" id="{AFC864CD-665A-5BF2-D479-CEF2811A5AF4}"/>
              </a:ext>
            </a:extLst>
          </p:cNvPr>
          <p:cNvSpPr>
            <a:spLocks noGrp="1"/>
          </p:cNvSpPr>
          <p:nvPr>
            <p:ph idx="1"/>
          </p:nvPr>
        </p:nvSpPr>
        <p:spPr>
          <a:xfrm>
            <a:off x="4885947" y="521357"/>
            <a:ext cx="7139732" cy="5954325"/>
          </a:xfrm>
        </p:spPr>
        <p:txBody>
          <a:bodyPr anchor="ctr">
            <a:normAutofit/>
          </a:bodyPr>
          <a:lstStyle/>
          <a:p>
            <a:pPr>
              <a:lnSpc>
                <a:spcPct val="90000"/>
              </a:lnSpc>
            </a:pPr>
            <a:r>
              <a:rPr lang="en-CA" sz="1300" dirty="0"/>
              <a:t>We developed an interactive dashboard using </a:t>
            </a:r>
            <a:r>
              <a:rPr lang="en-CA" sz="1300" dirty="0" err="1"/>
              <a:t>Plotly</a:t>
            </a:r>
            <a:r>
              <a:rPr lang="en-CA" sz="1300" dirty="0"/>
              <a:t> Dash to visualize and explore SpaceX launch performance. It incorporates dynamic charts and user-driven controls to support deeper insights into launch outcomes by site and payload.</a:t>
            </a:r>
          </a:p>
          <a:p>
            <a:pPr>
              <a:lnSpc>
                <a:spcPct val="90000"/>
              </a:lnSpc>
            </a:pPr>
            <a:r>
              <a:rPr lang="en-CA" sz="1300" b="1" dirty="0"/>
              <a:t>Summary of Plots, Graphs, and Interactions</a:t>
            </a:r>
          </a:p>
          <a:p>
            <a:pPr lvl="1">
              <a:lnSpc>
                <a:spcPct val="90000"/>
              </a:lnSpc>
            </a:pPr>
            <a:r>
              <a:rPr lang="en-CA" sz="1300" b="1" dirty="0"/>
              <a:t>Dropdown Filter: Launch Site Selector</a:t>
            </a:r>
            <a:br>
              <a:rPr lang="en-CA" sz="1300" dirty="0"/>
            </a:br>
            <a:r>
              <a:rPr lang="en-CA" sz="1300" dirty="0"/>
              <a:t>Enables the user to filter the dashboard by individual launch site or view all sites combined.</a:t>
            </a:r>
          </a:p>
          <a:p>
            <a:pPr lvl="1">
              <a:lnSpc>
                <a:spcPct val="90000"/>
              </a:lnSpc>
            </a:pPr>
            <a:r>
              <a:rPr lang="en-CA" sz="1300" b="1" dirty="0"/>
              <a:t>Pie Chart: Total Success Launches by Site</a:t>
            </a:r>
            <a:endParaRPr lang="en-CA" sz="1300" dirty="0"/>
          </a:p>
          <a:p>
            <a:pPr lvl="2">
              <a:lnSpc>
                <a:spcPct val="90000"/>
              </a:lnSpc>
            </a:pPr>
            <a:r>
              <a:rPr lang="en-CA" sz="1300" dirty="0"/>
              <a:t>When “All Sites” is selected: displays the share of successful launches across all launch sites.</a:t>
            </a:r>
          </a:p>
          <a:p>
            <a:pPr lvl="2">
              <a:lnSpc>
                <a:spcPct val="90000"/>
              </a:lnSpc>
            </a:pPr>
            <a:r>
              <a:rPr lang="en-CA" sz="1300" dirty="0"/>
              <a:t>When a specific site is selected: shows the count of successful vs. failed launches at that site.</a:t>
            </a:r>
          </a:p>
          <a:p>
            <a:pPr lvl="1">
              <a:lnSpc>
                <a:spcPct val="90000"/>
              </a:lnSpc>
            </a:pPr>
            <a:r>
              <a:rPr lang="en-CA" sz="1300" b="1" dirty="0"/>
              <a:t>Payload Range Slider</a:t>
            </a:r>
            <a:br>
              <a:rPr lang="en-CA" sz="1300" dirty="0"/>
            </a:br>
            <a:r>
              <a:rPr lang="en-CA" sz="1300" dirty="0"/>
              <a:t>Allows users to select a payload mass range (in kg) to filter the scatter plot dynamically.</a:t>
            </a:r>
          </a:p>
          <a:p>
            <a:pPr lvl="1">
              <a:lnSpc>
                <a:spcPct val="90000"/>
              </a:lnSpc>
            </a:pPr>
            <a:r>
              <a:rPr lang="en-CA" sz="1300" b="1" dirty="0"/>
              <a:t>Scatter Plot: Payload vs. Launch Outcome</a:t>
            </a:r>
            <a:br>
              <a:rPr lang="en-CA" sz="1300" dirty="0"/>
            </a:br>
            <a:r>
              <a:rPr lang="en-CA" sz="1300" dirty="0"/>
              <a:t>Displays the correlation between payload mass and launch success/failure.</a:t>
            </a:r>
          </a:p>
          <a:p>
            <a:pPr lvl="2">
              <a:lnSpc>
                <a:spcPct val="90000"/>
              </a:lnSpc>
            </a:pPr>
            <a:r>
              <a:rPr lang="en-CA" sz="1300" dirty="0"/>
              <a:t>Points are color-coded by success status.</a:t>
            </a:r>
          </a:p>
          <a:p>
            <a:pPr lvl="2">
              <a:lnSpc>
                <a:spcPct val="90000"/>
              </a:lnSpc>
            </a:pPr>
            <a:r>
              <a:rPr lang="en-CA" sz="1300" dirty="0"/>
              <a:t>Hover data reveals payload and booster information.</a:t>
            </a:r>
          </a:p>
          <a:p>
            <a:pPr lvl="2">
              <a:lnSpc>
                <a:spcPct val="90000"/>
              </a:lnSpc>
            </a:pPr>
            <a:r>
              <a:rPr lang="en-CA" sz="1300" dirty="0"/>
              <a:t>Updates based on both the selected site and payload range.</a:t>
            </a:r>
          </a:p>
          <a:p>
            <a:pPr>
              <a:lnSpc>
                <a:spcPct val="90000"/>
              </a:lnSpc>
            </a:pPr>
            <a:endParaRPr lang="en-US" sz="1300" dirty="0"/>
          </a:p>
        </p:txBody>
      </p:sp>
      <p:sp>
        <p:nvSpPr>
          <p:cNvPr id="3" name="Rectangle 2" descr="Statistics">
            <a:extLst>
              <a:ext uri="{FF2B5EF4-FFF2-40B4-BE49-F238E27FC236}">
                <a16:creationId xmlns:a16="http://schemas.microsoft.com/office/drawing/2014/main" id="{C478503E-42DC-85F3-23A7-798ED825E394}"/>
              </a:ext>
            </a:extLst>
          </p:cNvPr>
          <p:cNvSpPr/>
          <p:nvPr/>
        </p:nvSpPr>
        <p:spPr>
          <a:xfrm>
            <a:off x="7245760" y="5799363"/>
            <a:ext cx="1210053" cy="86747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215424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04A3A-CEC9-4E7A-D604-B2629688E818}"/>
              </a:ext>
            </a:extLst>
          </p:cNvPr>
          <p:cNvSpPr>
            <a:spLocks noGrp="1"/>
          </p:cNvSpPr>
          <p:nvPr>
            <p:ph type="title"/>
          </p:nvPr>
        </p:nvSpPr>
        <p:spPr/>
        <p:txBody>
          <a:bodyPr/>
          <a:lstStyle/>
          <a:p>
            <a:r>
              <a:rPr lang="en-US" dirty="0"/>
              <a:t>Predictive Analysis - Classification</a:t>
            </a:r>
          </a:p>
        </p:txBody>
      </p:sp>
      <p:graphicFrame>
        <p:nvGraphicFramePr>
          <p:cNvPr id="4" name="Content Placeholder 3">
            <a:extLst>
              <a:ext uri="{FF2B5EF4-FFF2-40B4-BE49-F238E27FC236}">
                <a16:creationId xmlns:a16="http://schemas.microsoft.com/office/drawing/2014/main" id="{9A40AC6E-7E53-3AF7-1AE2-A6127EF47EC8}"/>
              </a:ext>
            </a:extLst>
          </p:cNvPr>
          <p:cNvGraphicFramePr>
            <a:graphicFrameLocks noGrp="1"/>
          </p:cNvGraphicFramePr>
          <p:nvPr>
            <p:ph idx="1"/>
            <p:extLst>
              <p:ext uri="{D42A27DB-BD31-4B8C-83A1-F6EECF244321}">
                <p14:modId xmlns:p14="http://schemas.microsoft.com/office/powerpoint/2010/main" val="278548750"/>
              </p:ext>
            </p:extLst>
          </p:nvPr>
        </p:nvGraphicFramePr>
        <p:xfrm>
          <a:off x="0" y="2828925"/>
          <a:ext cx="12192000" cy="4957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5240A67-DD1E-E91B-FFB6-94ECC94E2539}"/>
              </a:ext>
            </a:extLst>
          </p:cNvPr>
          <p:cNvSpPr txBox="1"/>
          <p:nvPr/>
        </p:nvSpPr>
        <p:spPr>
          <a:xfrm>
            <a:off x="452437" y="2274838"/>
            <a:ext cx="11287125" cy="2308324"/>
          </a:xfrm>
          <a:prstGeom prst="rect">
            <a:avLst/>
          </a:prstGeom>
          <a:noFill/>
        </p:spPr>
        <p:txBody>
          <a:bodyPr wrap="square" rtlCol="0">
            <a:spAutoFit/>
          </a:bodyPr>
          <a:lstStyle/>
          <a:p>
            <a:r>
              <a:rPr lang="en-CA" dirty="0"/>
              <a:t>This notebook applies supervised machine learning to predict the success of SpaceX Falcon 9 first-stage landings. The goal is to develop a classification model using historical launch data and engineered features to assess the likelihood of a successful landing based on mission parameters.</a:t>
            </a:r>
          </a:p>
          <a:p>
            <a:endParaRPr lang="en-CA" dirty="0"/>
          </a:p>
          <a:p>
            <a:r>
              <a:rPr lang="en-CA" dirty="0"/>
              <a:t>The </a:t>
            </a:r>
            <a:r>
              <a:rPr lang="en-CA" b="1" dirty="0"/>
              <a:t>Decision Tree classifier</a:t>
            </a:r>
            <a:r>
              <a:rPr lang="en-CA" dirty="0"/>
              <a:t> yielded the highest cross-validation accuracy.</a:t>
            </a:r>
          </a:p>
          <a:p>
            <a:r>
              <a:rPr lang="en-CA" dirty="0"/>
              <a:t>All models performed similarly on the test set, but the Decision Tree showed better generalization and interpretability, making it the preferred model for predicting landing success.</a:t>
            </a:r>
          </a:p>
          <a:p>
            <a:endParaRPr lang="en-US" dirty="0"/>
          </a:p>
        </p:txBody>
      </p:sp>
    </p:spTree>
    <p:extLst>
      <p:ext uri="{BB962C8B-B14F-4D97-AF65-F5344CB8AC3E}">
        <p14:creationId xmlns:p14="http://schemas.microsoft.com/office/powerpoint/2010/main" val="2507778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0BA0428B-7090-1029-5F1C-D28713AC1881}"/>
              </a:ext>
            </a:extLst>
          </p:cNvPr>
          <p:cNvSpPr>
            <a:spLocks noGrp="1"/>
          </p:cNvSpPr>
          <p:nvPr>
            <p:ph type="title"/>
          </p:nvPr>
        </p:nvSpPr>
        <p:spPr>
          <a:xfrm>
            <a:off x="1154954" y="973668"/>
            <a:ext cx="8761413" cy="706964"/>
          </a:xfrm>
        </p:spPr>
        <p:txBody>
          <a:bodyPr>
            <a:normAutofit/>
          </a:bodyPr>
          <a:lstStyle/>
          <a:p>
            <a:r>
              <a:rPr lang="en-US" dirty="0">
                <a:solidFill>
                  <a:srgbClr val="FFFFFF"/>
                </a:solidFill>
              </a:rPr>
              <a:t>Results and Insights</a:t>
            </a:r>
          </a:p>
        </p:txBody>
      </p:sp>
      <p:sp>
        <p:nvSpPr>
          <p:cNvPr id="13" name="Rectangle 1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F7E32295-3D1E-CD15-C36C-3567BD3F4E2E}"/>
              </a:ext>
            </a:extLst>
          </p:cNvPr>
          <p:cNvGraphicFramePr>
            <a:graphicFrameLocks noGrp="1"/>
          </p:cNvGraphicFramePr>
          <p:nvPr>
            <p:ph idx="1"/>
            <p:extLst>
              <p:ext uri="{D42A27DB-BD31-4B8C-83A1-F6EECF244321}">
                <p14:modId xmlns:p14="http://schemas.microsoft.com/office/powerpoint/2010/main" val="1185651488"/>
              </p:ext>
            </p:extLst>
          </p:nvPr>
        </p:nvGraphicFramePr>
        <p:xfrm>
          <a:off x="595312" y="1143000"/>
          <a:ext cx="11001375"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731850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Microscopic view of cells">
            <a:extLst>
              <a:ext uri="{FF2B5EF4-FFF2-40B4-BE49-F238E27FC236}">
                <a16:creationId xmlns:a16="http://schemas.microsoft.com/office/drawing/2014/main" id="{34CAF989-937C-C407-917B-FB3C8A3F0D5E}"/>
              </a:ext>
            </a:extLst>
          </p:cNvPr>
          <p:cNvPicPr>
            <a:picLocks noChangeAspect="1"/>
          </p:cNvPicPr>
          <p:nvPr/>
        </p:nvPicPr>
        <p:blipFill>
          <a:blip r:embed="rId3"/>
          <a:srcRect t="21507" r="-1" b="23589"/>
          <a:stretch>
            <a:fillRect/>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5"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8E4F543A-F8A6-EC71-7C36-BE3C841433FA}"/>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a:solidFill>
                  <a:srgbClr val="EBEBEB"/>
                </a:solidFill>
              </a:rPr>
              <a:t>Section 2 – Insights drawn from EDA</a:t>
            </a:r>
          </a:p>
        </p:txBody>
      </p:sp>
      <p:sp>
        <p:nvSpPr>
          <p:cNvPr id="1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62448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6AE78-BEE6-842D-1F30-270C9A7DBFCA}"/>
              </a:ext>
            </a:extLst>
          </p:cNvPr>
          <p:cNvSpPr>
            <a:spLocks noGrp="1"/>
          </p:cNvSpPr>
          <p:nvPr>
            <p:ph type="title"/>
          </p:nvPr>
        </p:nvSpPr>
        <p:spPr/>
        <p:txBody>
          <a:bodyPr/>
          <a:lstStyle/>
          <a:p>
            <a:r>
              <a:rPr lang="en-US" dirty="0"/>
              <a:t>SQL Queries – Launch Site Names</a:t>
            </a:r>
          </a:p>
        </p:txBody>
      </p:sp>
      <p:sp>
        <p:nvSpPr>
          <p:cNvPr id="3" name="Content Placeholder 2">
            <a:extLst>
              <a:ext uri="{FF2B5EF4-FFF2-40B4-BE49-F238E27FC236}">
                <a16:creationId xmlns:a16="http://schemas.microsoft.com/office/drawing/2014/main" id="{FCFAA2F3-07CA-7C13-2DE9-303D0A763FE8}"/>
              </a:ext>
            </a:extLst>
          </p:cNvPr>
          <p:cNvSpPr>
            <a:spLocks noGrp="1"/>
          </p:cNvSpPr>
          <p:nvPr>
            <p:ph idx="1"/>
          </p:nvPr>
        </p:nvSpPr>
        <p:spPr>
          <a:xfrm>
            <a:off x="702518" y="2468032"/>
            <a:ext cx="4517183" cy="3416300"/>
          </a:xfrm>
        </p:spPr>
        <p:txBody>
          <a:bodyPr>
            <a:normAutofit/>
          </a:bodyPr>
          <a:lstStyle/>
          <a:p>
            <a:r>
              <a:rPr lang="en-US" dirty="0"/>
              <a:t>Below are the list of all launch site names, along with the SQL query used to generate the results:</a:t>
            </a:r>
          </a:p>
          <a:p>
            <a:pPr lvl="1"/>
            <a:r>
              <a:rPr lang="en-US" sz="1800" dirty="0"/>
              <a:t>CCAFS LC-40</a:t>
            </a:r>
          </a:p>
          <a:p>
            <a:pPr lvl="1"/>
            <a:r>
              <a:rPr lang="en-US" sz="1800" dirty="0"/>
              <a:t>VAFB SLC-4E</a:t>
            </a:r>
          </a:p>
          <a:p>
            <a:pPr lvl="1"/>
            <a:r>
              <a:rPr lang="en-US" sz="1800" dirty="0"/>
              <a:t>KSC LC-39A</a:t>
            </a:r>
          </a:p>
          <a:p>
            <a:pPr lvl="1"/>
            <a:r>
              <a:rPr lang="en-US" sz="1800" dirty="0"/>
              <a:t>CCAFS SLC-40</a:t>
            </a:r>
          </a:p>
        </p:txBody>
      </p:sp>
      <p:sp>
        <p:nvSpPr>
          <p:cNvPr id="5" name="TextBox 4">
            <a:extLst>
              <a:ext uri="{FF2B5EF4-FFF2-40B4-BE49-F238E27FC236}">
                <a16:creationId xmlns:a16="http://schemas.microsoft.com/office/drawing/2014/main" id="{A8BC57AE-9C2A-0233-0757-F5D60B95F210}"/>
              </a:ext>
            </a:extLst>
          </p:cNvPr>
          <p:cNvSpPr txBox="1"/>
          <p:nvPr/>
        </p:nvSpPr>
        <p:spPr>
          <a:xfrm>
            <a:off x="5774484" y="3081800"/>
            <a:ext cx="6093618" cy="147732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endParaRPr lang="en-US" i="1" dirty="0"/>
          </a:p>
          <a:p>
            <a:r>
              <a:rPr lang="en-US" i="1"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sql</a:t>
            </a:r>
            <a:endParaRPr lang="en-US" i="1" dirty="0">
              <a:latin typeface="Courier New" panose="02070309020205020404" pitchFamily="49" charset="0"/>
              <a:cs typeface="Courier New" panose="02070309020205020404" pitchFamily="49" charset="0"/>
            </a:endParaRPr>
          </a:p>
          <a:p>
            <a:r>
              <a:rPr lang="en-US" i="1" dirty="0">
                <a:latin typeface="Courier New" panose="02070309020205020404" pitchFamily="49" charset="0"/>
                <a:cs typeface="Courier New" panose="02070309020205020404" pitchFamily="49" charset="0"/>
              </a:rPr>
              <a:t>SELECT DISTINCT LAUNCH_SITE</a:t>
            </a:r>
          </a:p>
          <a:p>
            <a:r>
              <a:rPr lang="en-US" i="1" dirty="0">
                <a:latin typeface="Courier New" panose="02070309020205020404" pitchFamily="49" charset="0"/>
                <a:cs typeface="Courier New" panose="02070309020205020404" pitchFamily="49" charset="0"/>
              </a:rPr>
              <a:t>FROM SPACEXTBL;</a:t>
            </a:r>
          </a:p>
          <a:p>
            <a:endParaRPr lang="en-US" i="1" dirty="0">
              <a:latin typeface="Courier New" panose="02070309020205020404" pitchFamily="49" charset="0"/>
              <a:cs typeface="Courier New" panose="02070309020205020404" pitchFamily="49" charset="0"/>
            </a:endParaRPr>
          </a:p>
        </p:txBody>
      </p:sp>
      <p:sp>
        <p:nvSpPr>
          <p:cNvPr id="6" name="Content Placeholder 2">
            <a:extLst>
              <a:ext uri="{FF2B5EF4-FFF2-40B4-BE49-F238E27FC236}">
                <a16:creationId xmlns:a16="http://schemas.microsoft.com/office/drawing/2014/main" id="{68B07B9B-0C36-A20D-CCE2-D9019C48B782}"/>
              </a:ext>
            </a:extLst>
          </p:cNvPr>
          <p:cNvSpPr txBox="1">
            <a:spLocks/>
          </p:cNvSpPr>
          <p:nvPr/>
        </p:nvSpPr>
        <p:spPr>
          <a:xfrm>
            <a:off x="6307882" y="2468032"/>
            <a:ext cx="5181600" cy="93771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a:spcBef>
                <a:spcPts val="1400"/>
              </a:spcBef>
            </a:pPr>
            <a:r>
              <a:rPr lang="en-US" sz="2000" dirty="0"/>
              <a:t>SQL Query:</a:t>
            </a:r>
          </a:p>
        </p:txBody>
      </p:sp>
    </p:spTree>
    <p:extLst>
      <p:ext uri="{BB962C8B-B14F-4D97-AF65-F5344CB8AC3E}">
        <p14:creationId xmlns:p14="http://schemas.microsoft.com/office/powerpoint/2010/main" val="3244069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2AF3A-084C-E365-E1A4-99D62DAA18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73EAA-30D9-BAD0-431E-3B63063E003B}"/>
              </a:ext>
            </a:extLst>
          </p:cNvPr>
          <p:cNvSpPr>
            <a:spLocks noGrp="1"/>
          </p:cNvSpPr>
          <p:nvPr>
            <p:ph type="title"/>
          </p:nvPr>
        </p:nvSpPr>
        <p:spPr/>
        <p:txBody>
          <a:bodyPr/>
          <a:lstStyle/>
          <a:p>
            <a:r>
              <a:rPr lang="en-US" dirty="0"/>
              <a:t>SQL Queries – Records with Launch Sites that begin with “CCA”</a:t>
            </a:r>
          </a:p>
        </p:txBody>
      </p:sp>
      <p:sp>
        <p:nvSpPr>
          <p:cNvPr id="4" name="TextBox 3">
            <a:extLst>
              <a:ext uri="{FF2B5EF4-FFF2-40B4-BE49-F238E27FC236}">
                <a16:creationId xmlns:a16="http://schemas.microsoft.com/office/drawing/2014/main" id="{BB3C180A-3EB9-6418-F95A-CD1BBA8648D4}"/>
              </a:ext>
            </a:extLst>
          </p:cNvPr>
          <p:cNvSpPr txBox="1"/>
          <p:nvPr/>
        </p:nvSpPr>
        <p:spPr>
          <a:xfrm>
            <a:off x="8018902" y="2288790"/>
            <a:ext cx="4173098" cy="2031325"/>
          </a:xfrm>
          <a:prstGeom prst="rect">
            <a:avLst/>
          </a:prstGeom>
          <a:noFill/>
        </p:spPr>
        <p:txBody>
          <a:bodyPr wrap="square" rtlCol="0">
            <a:spAutoFit/>
          </a:bodyPr>
          <a:lstStyle/>
          <a:p>
            <a:r>
              <a:rPr lang="en-US" dirty="0"/>
              <a:t>SQL Query:</a:t>
            </a:r>
            <a:endParaRPr lang="en-US" i="1" dirty="0">
              <a:latin typeface="Courier New" panose="02070309020205020404" pitchFamily="49" charset="0"/>
              <a:cs typeface="Courier New" panose="02070309020205020404" pitchFamily="49" charset="0"/>
            </a:endParaRPr>
          </a:p>
          <a:p>
            <a:r>
              <a:rPr lang="en-CA" i="1" dirty="0">
                <a:latin typeface="Courier New" panose="02070309020205020404" pitchFamily="49" charset="0"/>
                <a:cs typeface="Courier New" panose="02070309020205020404" pitchFamily="49" charset="0"/>
              </a:rPr>
              <a:t>%%</a:t>
            </a:r>
            <a:r>
              <a:rPr lang="en-CA" i="1" dirty="0" err="1">
                <a:latin typeface="Courier New" panose="02070309020205020404" pitchFamily="49" charset="0"/>
                <a:cs typeface="Courier New" panose="02070309020205020404" pitchFamily="49" charset="0"/>
              </a:rPr>
              <a:t>sql</a:t>
            </a:r>
            <a:endParaRPr lang="en-CA" i="1" dirty="0">
              <a:latin typeface="Courier New" panose="02070309020205020404" pitchFamily="49" charset="0"/>
              <a:cs typeface="Courier New" panose="02070309020205020404" pitchFamily="49" charset="0"/>
            </a:endParaRPr>
          </a:p>
          <a:p>
            <a:r>
              <a:rPr lang="en-CA" i="1" dirty="0">
                <a:latin typeface="Courier New" panose="02070309020205020404" pitchFamily="49" charset="0"/>
                <a:cs typeface="Courier New" panose="02070309020205020404" pitchFamily="49" charset="0"/>
              </a:rPr>
              <a:t>SELECT *</a:t>
            </a:r>
          </a:p>
          <a:p>
            <a:r>
              <a:rPr lang="en-CA" i="1" dirty="0">
                <a:latin typeface="Courier New" panose="02070309020205020404" pitchFamily="49" charset="0"/>
                <a:cs typeface="Courier New" panose="02070309020205020404" pitchFamily="49" charset="0"/>
              </a:rPr>
              <a:t>FROM SPACEXTBL</a:t>
            </a:r>
          </a:p>
          <a:p>
            <a:r>
              <a:rPr lang="en-CA" i="1" dirty="0">
                <a:latin typeface="Courier New" panose="02070309020205020404" pitchFamily="49" charset="0"/>
                <a:cs typeface="Courier New" panose="02070309020205020404" pitchFamily="49" charset="0"/>
              </a:rPr>
              <a:t>WHERE LAUNCH_SITE LIKE 'CCA%'</a:t>
            </a:r>
          </a:p>
          <a:p>
            <a:r>
              <a:rPr lang="en-CA" i="1" dirty="0">
                <a:latin typeface="Courier New" panose="02070309020205020404" pitchFamily="49" charset="0"/>
                <a:cs typeface="Courier New" panose="02070309020205020404" pitchFamily="49" charset="0"/>
              </a:rPr>
              <a:t>LIMIT 5;</a:t>
            </a:r>
          </a:p>
          <a:p>
            <a:endParaRPr lang="en-US" dirty="0"/>
          </a:p>
        </p:txBody>
      </p:sp>
      <p:graphicFrame>
        <p:nvGraphicFramePr>
          <p:cNvPr id="7" name="Table 6">
            <a:extLst>
              <a:ext uri="{FF2B5EF4-FFF2-40B4-BE49-F238E27FC236}">
                <a16:creationId xmlns:a16="http://schemas.microsoft.com/office/drawing/2014/main" id="{F6C212A5-10FE-8EBB-090B-ED985A941374}"/>
              </a:ext>
            </a:extLst>
          </p:cNvPr>
          <p:cNvGraphicFramePr>
            <a:graphicFrameLocks noGrp="1"/>
          </p:cNvGraphicFramePr>
          <p:nvPr>
            <p:extLst>
              <p:ext uri="{D42A27DB-BD31-4B8C-83A1-F6EECF244321}">
                <p14:modId xmlns:p14="http://schemas.microsoft.com/office/powerpoint/2010/main" val="212916935"/>
              </p:ext>
            </p:extLst>
          </p:nvPr>
        </p:nvGraphicFramePr>
        <p:xfrm>
          <a:off x="184590" y="4171950"/>
          <a:ext cx="11822820" cy="2682852"/>
        </p:xfrm>
        <a:graphic>
          <a:graphicData uri="http://schemas.openxmlformats.org/drawingml/2006/table">
            <a:tbl>
              <a:tblPr/>
              <a:tblGrid>
                <a:gridCol w="1182282">
                  <a:extLst>
                    <a:ext uri="{9D8B030D-6E8A-4147-A177-3AD203B41FA5}">
                      <a16:colId xmlns:a16="http://schemas.microsoft.com/office/drawing/2014/main" val="1570305221"/>
                    </a:ext>
                  </a:extLst>
                </a:gridCol>
                <a:gridCol w="1182282">
                  <a:extLst>
                    <a:ext uri="{9D8B030D-6E8A-4147-A177-3AD203B41FA5}">
                      <a16:colId xmlns:a16="http://schemas.microsoft.com/office/drawing/2014/main" val="251653460"/>
                    </a:ext>
                  </a:extLst>
                </a:gridCol>
                <a:gridCol w="1182282">
                  <a:extLst>
                    <a:ext uri="{9D8B030D-6E8A-4147-A177-3AD203B41FA5}">
                      <a16:colId xmlns:a16="http://schemas.microsoft.com/office/drawing/2014/main" val="3668962916"/>
                    </a:ext>
                  </a:extLst>
                </a:gridCol>
                <a:gridCol w="1182282">
                  <a:extLst>
                    <a:ext uri="{9D8B030D-6E8A-4147-A177-3AD203B41FA5}">
                      <a16:colId xmlns:a16="http://schemas.microsoft.com/office/drawing/2014/main" val="3098777234"/>
                    </a:ext>
                  </a:extLst>
                </a:gridCol>
                <a:gridCol w="1182282">
                  <a:extLst>
                    <a:ext uri="{9D8B030D-6E8A-4147-A177-3AD203B41FA5}">
                      <a16:colId xmlns:a16="http://schemas.microsoft.com/office/drawing/2014/main" val="1291390798"/>
                    </a:ext>
                  </a:extLst>
                </a:gridCol>
                <a:gridCol w="1182282">
                  <a:extLst>
                    <a:ext uri="{9D8B030D-6E8A-4147-A177-3AD203B41FA5}">
                      <a16:colId xmlns:a16="http://schemas.microsoft.com/office/drawing/2014/main" val="1721934050"/>
                    </a:ext>
                  </a:extLst>
                </a:gridCol>
                <a:gridCol w="1182282">
                  <a:extLst>
                    <a:ext uri="{9D8B030D-6E8A-4147-A177-3AD203B41FA5}">
                      <a16:colId xmlns:a16="http://schemas.microsoft.com/office/drawing/2014/main" val="2006296877"/>
                    </a:ext>
                  </a:extLst>
                </a:gridCol>
                <a:gridCol w="1182282">
                  <a:extLst>
                    <a:ext uri="{9D8B030D-6E8A-4147-A177-3AD203B41FA5}">
                      <a16:colId xmlns:a16="http://schemas.microsoft.com/office/drawing/2014/main" val="3571053423"/>
                    </a:ext>
                  </a:extLst>
                </a:gridCol>
                <a:gridCol w="1182282">
                  <a:extLst>
                    <a:ext uri="{9D8B030D-6E8A-4147-A177-3AD203B41FA5}">
                      <a16:colId xmlns:a16="http://schemas.microsoft.com/office/drawing/2014/main" val="3953461307"/>
                    </a:ext>
                  </a:extLst>
                </a:gridCol>
                <a:gridCol w="1182282">
                  <a:extLst>
                    <a:ext uri="{9D8B030D-6E8A-4147-A177-3AD203B41FA5}">
                      <a16:colId xmlns:a16="http://schemas.microsoft.com/office/drawing/2014/main" val="1676530785"/>
                    </a:ext>
                  </a:extLst>
                </a:gridCol>
              </a:tblGrid>
              <a:tr h="353513">
                <a:tc>
                  <a:txBody>
                    <a:bodyPr/>
                    <a:lstStyle/>
                    <a:p>
                      <a:pPr algn="r" fontAlgn="ctr"/>
                      <a:r>
                        <a:rPr lang="en-CA" sz="1050" dirty="0">
                          <a:effectLst/>
                        </a:rPr>
                        <a:t>Date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050" dirty="0">
                          <a:effectLst/>
                        </a:rPr>
                        <a:t>Time (UTC)</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050" dirty="0">
                          <a:effectLst/>
                        </a:rPr>
                        <a:t>Booster Ver.</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050" dirty="0">
                          <a:effectLst/>
                        </a:rPr>
                        <a:t>Launch Site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050" dirty="0" err="1">
                          <a:effectLst/>
                        </a:rPr>
                        <a:t>PayLoad</a:t>
                      </a:r>
                      <a:endParaRPr lang="en-CA" sz="1050" dirty="0">
                        <a:effectLst/>
                      </a:endParaRP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050" dirty="0" err="1">
                          <a:effectLst/>
                        </a:rPr>
                        <a:t>PayLoad</a:t>
                      </a:r>
                      <a:r>
                        <a:rPr lang="en-CA" sz="1050" dirty="0">
                          <a:effectLst/>
                        </a:rPr>
                        <a:t> Mass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050" dirty="0">
                          <a:effectLst/>
                        </a:rPr>
                        <a:t>Orbit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050" dirty="0">
                          <a:effectLst/>
                        </a:rPr>
                        <a:t>Customer</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050" dirty="0">
                          <a:effectLst/>
                        </a:rPr>
                        <a:t>Mission Outcome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CA" sz="1050" dirty="0">
                          <a:effectLst/>
                        </a:rPr>
                        <a:t>Landing Outcome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9442801"/>
                  </a:ext>
                </a:extLst>
              </a:tr>
              <a:tr h="663487">
                <a:tc>
                  <a:txBody>
                    <a:bodyPr/>
                    <a:lstStyle/>
                    <a:p>
                      <a:r>
                        <a:rPr lang="en-CA" sz="1050">
                          <a:effectLst/>
                        </a:rPr>
                        <a:t>2010-06-04</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18:45:00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F9 v1.0 B0003</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Dragon Spacecraft Qualification Unit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LEO</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SpaceX</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Failure (parachute)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0450409"/>
                  </a:ext>
                </a:extLst>
              </a:tr>
              <a:tr h="818475">
                <a:tc>
                  <a:txBody>
                    <a:bodyPr/>
                    <a:lstStyle/>
                    <a:p>
                      <a:r>
                        <a:rPr lang="en-CA" sz="1050">
                          <a:effectLst/>
                        </a:rPr>
                        <a:t>2010-12-08</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15:43:00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F9 v1.0 B0004</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Dragon demo flight C1, two CubeSats, barrel of </a:t>
                      </a:r>
                      <a:r>
                        <a:rPr lang="en-CA" sz="1050" dirty="0" err="1">
                          <a:effectLst/>
                        </a:rPr>
                        <a:t>Brouere</a:t>
                      </a:r>
                      <a:r>
                        <a:rPr lang="en-CA" sz="1050" dirty="0">
                          <a:effectLst/>
                        </a:rPr>
                        <a:t> cheese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NASA (COTS) NRO</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Failure (parachute)</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8825159"/>
                  </a:ext>
                </a:extLst>
              </a:tr>
              <a:tr h="353513">
                <a:tc>
                  <a:txBody>
                    <a:bodyPr/>
                    <a:lstStyle/>
                    <a:p>
                      <a:r>
                        <a:rPr lang="en-CA" sz="1050">
                          <a:effectLst/>
                        </a:rPr>
                        <a:t>2012-05-22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7:44:00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F9 v1.0 B0005</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Dragon demo flight C2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525</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NASA (COTS)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2967342"/>
                  </a:ext>
                </a:extLst>
              </a:tr>
              <a:tr h="198525">
                <a:tc>
                  <a:txBody>
                    <a:bodyPr/>
                    <a:lstStyle/>
                    <a:p>
                      <a:r>
                        <a:rPr lang="en-CA" sz="1050">
                          <a:effectLst/>
                        </a:rPr>
                        <a:t>2012-10-08</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0:35:00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F9 v1.0 B0006</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SpaceX CRS-1</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500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NASA (CRS)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6439151"/>
                  </a:ext>
                </a:extLst>
              </a:tr>
              <a:tr h="198525">
                <a:tc>
                  <a:txBody>
                    <a:bodyPr/>
                    <a:lstStyle/>
                    <a:p>
                      <a:r>
                        <a:rPr lang="en-CA" sz="1050">
                          <a:effectLst/>
                        </a:rPr>
                        <a:t>2013-03-01</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15:10:00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F9 v1.0 B0007</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CCAFS LC-40</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SpaceX CRS-2</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677</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LEO (ISS)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NASA (CRS)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a:effectLst/>
                        </a:rPr>
                        <a:t>Success</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050" dirty="0">
                          <a:effectLst/>
                        </a:rPr>
                        <a:t>No attempt</a:t>
                      </a:r>
                    </a:p>
                  </a:txBody>
                  <a:tcPr marL="47092" marR="47092" marT="23546" marB="23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4136054"/>
                  </a:ext>
                </a:extLst>
              </a:tr>
            </a:tbl>
          </a:graphicData>
        </a:graphic>
      </p:graphicFrame>
      <p:sp>
        <p:nvSpPr>
          <p:cNvPr id="8" name="TextBox 7">
            <a:extLst>
              <a:ext uri="{FF2B5EF4-FFF2-40B4-BE49-F238E27FC236}">
                <a16:creationId xmlns:a16="http://schemas.microsoft.com/office/drawing/2014/main" id="{DC292BD5-1B50-6CB8-A8D0-E6E3D979190B}"/>
              </a:ext>
            </a:extLst>
          </p:cNvPr>
          <p:cNvSpPr txBox="1"/>
          <p:nvPr/>
        </p:nvSpPr>
        <p:spPr>
          <a:xfrm>
            <a:off x="522727" y="2842788"/>
            <a:ext cx="7158038" cy="923330"/>
          </a:xfrm>
          <a:prstGeom prst="rect">
            <a:avLst/>
          </a:prstGeom>
          <a:noFill/>
        </p:spPr>
        <p:txBody>
          <a:bodyPr wrap="square" rtlCol="0">
            <a:spAutoFit/>
          </a:bodyPr>
          <a:lstStyle/>
          <a:p>
            <a:r>
              <a:rPr lang="en-CA" dirty="0">
                <a:latin typeface="Century Gothic" panose="020B0502020202020204" pitchFamily="34" charset="0"/>
              </a:rPr>
              <a:t>Below are the list of 5 records where launch sites begin with “CCA”, along with the SQL query used to generate the results</a:t>
            </a:r>
          </a:p>
          <a:p>
            <a:endParaRPr lang="en-US" dirty="0">
              <a:latin typeface="Century Gothic" panose="020B0502020202020204" pitchFamily="34" charset="0"/>
            </a:endParaRPr>
          </a:p>
        </p:txBody>
      </p:sp>
    </p:spTree>
    <p:extLst>
      <p:ext uri="{BB962C8B-B14F-4D97-AF65-F5344CB8AC3E}">
        <p14:creationId xmlns:p14="http://schemas.microsoft.com/office/powerpoint/2010/main" val="244674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B3F8C416-FD57-F82F-3241-C257AE91BECB}"/>
              </a:ext>
            </a:extLst>
          </p:cNvPr>
          <p:cNvSpPr>
            <a:spLocks noGrp="1"/>
          </p:cNvSpPr>
          <p:nvPr>
            <p:ph type="title"/>
          </p:nvPr>
        </p:nvSpPr>
        <p:spPr>
          <a:xfrm>
            <a:off x="1154954" y="973668"/>
            <a:ext cx="8761413" cy="706964"/>
          </a:xfrm>
        </p:spPr>
        <p:txBody>
          <a:bodyPr>
            <a:normAutofit/>
          </a:bodyPr>
          <a:lstStyle/>
          <a:p>
            <a:r>
              <a:rPr lang="en-US">
                <a:solidFill>
                  <a:srgbClr val="FFFFFF"/>
                </a:solidFill>
              </a:rPr>
              <a:t>Outline</a:t>
            </a:r>
          </a:p>
        </p:txBody>
      </p:sp>
      <p:sp>
        <p:nvSpPr>
          <p:cNvPr id="13" name="Rectangle 1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AEA2519F-75C3-3D73-EA8F-F088BA402BA3}"/>
              </a:ext>
            </a:extLst>
          </p:cNvPr>
          <p:cNvGraphicFramePr>
            <a:graphicFrameLocks noGrp="1"/>
          </p:cNvGraphicFramePr>
          <p:nvPr>
            <p:ph idx="1"/>
            <p:extLst>
              <p:ext uri="{D42A27DB-BD31-4B8C-83A1-F6EECF244321}">
                <p14:modId xmlns:p14="http://schemas.microsoft.com/office/powerpoint/2010/main" val="215250980"/>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655316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94C7-CFE6-7A39-39F0-EAC3477FD5F1}"/>
              </a:ext>
            </a:extLst>
          </p:cNvPr>
          <p:cNvSpPr>
            <a:spLocks noGrp="1"/>
          </p:cNvSpPr>
          <p:nvPr>
            <p:ph type="title"/>
          </p:nvPr>
        </p:nvSpPr>
        <p:spPr/>
        <p:txBody>
          <a:bodyPr/>
          <a:lstStyle/>
          <a:p>
            <a:r>
              <a:rPr lang="en-US" dirty="0"/>
              <a:t>SQL Queries – Total Payload Mass from NASA</a:t>
            </a:r>
          </a:p>
        </p:txBody>
      </p:sp>
      <p:sp>
        <p:nvSpPr>
          <p:cNvPr id="3" name="Content Placeholder 2">
            <a:extLst>
              <a:ext uri="{FF2B5EF4-FFF2-40B4-BE49-F238E27FC236}">
                <a16:creationId xmlns:a16="http://schemas.microsoft.com/office/drawing/2014/main" id="{B9F788A5-1B44-FDB6-C576-35EA97B2A618}"/>
              </a:ext>
            </a:extLst>
          </p:cNvPr>
          <p:cNvSpPr>
            <a:spLocks noGrp="1"/>
          </p:cNvSpPr>
          <p:nvPr>
            <p:ph idx="1"/>
          </p:nvPr>
        </p:nvSpPr>
        <p:spPr>
          <a:xfrm>
            <a:off x="647702" y="2662737"/>
            <a:ext cx="5181600" cy="3495175"/>
          </a:xfrm>
        </p:spPr>
        <p:txBody>
          <a:bodyPr>
            <a:noAutofit/>
          </a:bodyPr>
          <a:lstStyle/>
          <a:p>
            <a:pPr marL="0">
              <a:spcBef>
                <a:spcPts val="1400"/>
              </a:spcBef>
            </a:pPr>
            <a:r>
              <a:rPr lang="en-US" sz="2000" dirty="0"/>
              <a:t>The total payload carried by boosters from NASA is </a:t>
            </a:r>
            <a:r>
              <a:rPr lang="en-US" sz="2000" b="1" dirty="0"/>
              <a:t>45,596KG</a:t>
            </a:r>
            <a:r>
              <a:rPr lang="en-US" sz="2000" dirty="0"/>
              <a:t>.</a:t>
            </a:r>
          </a:p>
          <a:p>
            <a:pPr marL="0">
              <a:spcBef>
                <a:spcPts val="1400"/>
              </a:spcBef>
            </a:pPr>
            <a:r>
              <a:rPr lang="en-US" sz="2000" dirty="0"/>
              <a:t>The query used to generate that result is the following and it calculates the total payload mass (in kilograms) carried by SpaceX missions where the customer is "NASA (CRS)."</a:t>
            </a:r>
          </a:p>
        </p:txBody>
      </p:sp>
      <p:sp>
        <p:nvSpPr>
          <p:cNvPr id="7" name="TextBox 6">
            <a:extLst>
              <a:ext uri="{FF2B5EF4-FFF2-40B4-BE49-F238E27FC236}">
                <a16:creationId xmlns:a16="http://schemas.microsoft.com/office/drawing/2014/main" id="{483859E7-7012-D00C-3043-2149F6251919}"/>
              </a:ext>
            </a:extLst>
          </p:cNvPr>
          <p:cNvSpPr txBox="1"/>
          <p:nvPr/>
        </p:nvSpPr>
        <p:spPr>
          <a:xfrm>
            <a:off x="5829302" y="3276505"/>
            <a:ext cx="6093618" cy="147732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US" i="1"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sql</a:t>
            </a:r>
            <a:endParaRPr lang="en-US" i="1" dirty="0">
              <a:latin typeface="Courier New" panose="02070309020205020404" pitchFamily="49" charset="0"/>
              <a:cs typeface="Courier New" panose="02070309020205020404" pitchFamily="49" charset="0"/>
            </a:endParaRPr>
          </a:p>
          <a:p>
            <a:r>
              <a:rPr lang="en-US" i="1" dirty="0">
                <a:latin typeface="Courier New" panose="02070309020205020404" pitchFamily="49" charset="0"/>
                <a:cs typeface="Courier New" panose="02070309020205020404" pitchFamily="49" charset="0"/>
              </a:rPr>
              <a:t>SELECT SUM(PAYLOAD_MASS__KG_)</a:t>
            </a:r>
          </a:p>
          <a:p>
            <a:r>
              <a:rPr lang="en-US" i="1" dirty="0">
                <a:latin typeface="Courier New" panose="02070309020205020404" pitchFamily="49" charset="0"/>
                <a:cs typeface="Courier New" panose="02070309020205020404" pitchFamily="49" charset="0"/>
              </a:rPr>
              <a:t>FROM SPACEXTBL</a:t>
            </a:r>
          </a:p>
          <a:p>
            <a:r>
              <a:rPr lang="en-US" i="1" dirty="0">
                <a:latin typeface="Courier New" panose="02070309020205020404" pitchFamily="49" charset="0"/>
                <a:cs typeface="Courier New" panose="02070309020205020404" pitchFamily="49" charset="0"/>
              </a:rPr>
              <a:t>WHERE Customer = 'NASA (CRS)';</a:t>
            </a:r>
          </a:p>
          <a:p>
            <a:endParaRPr lang="en-US" i="1" dirty="0">
              <a:latin typeface="Courier New" panose="02070309020205020404" pitchFamily="49" charset="0"/>
              <a:cs typeface="Courier New" panose="02070309020205020404" pitchFamily="49" charset="0"/>
            </a:endParaRPr>
          </a:p>
        </p:txBody>
      </p:sp>
      <p:sp>
        <p:nvSpPr>
          <p:cNvPr id="8" name="Content Placeholder 2">
            <a:extLst>
              <a:ext uri="{FF2B5EF4-FFF2-40B4-BE49-F238E27FC236}">
                <a16:creationId xmlns:a16="http://schemas.microsoft.com/office/drawing/2014/main" id="{BAF01F87-B698-26CB-8161-293089FFA14D}"/>
              </a:ext>
            </a:extLst>
          </p:cNvPr>
          <p:cNvSpPr txBox="1">
            <a:spLocks/>
          </p:cNvSpPr>
          <p:nvPr/>
        </p:nvSpPr>
        <p:spPr>
          <a:xfrm>
            <a:off x="6362700" y="2662737"/>
            <a:ext cx="5181600" cy="93771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a:spcBef>
                <a:spcPts val="1400"/>
              </a:spcBef>
            </a:pPr>
            <a:r>
              <a:rPr lang="en-US" sz="2000" dirty="0"/>
              <a:t>SQL Query:</a:t>
            </a:r>
          </a:p>
        </p:txBody>
      </p:sp>
    </p:spTree>
    <p:extLst>
      <p:ext uri="{BB962C8B-B14F-4D97-AF65-F5344CB8AC3E}">
        <p14:creationId xmlns:p14="http://schemas.microsoft.com/office/powerpoint/2010/main" val="3955377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82B2-95B5-0EBD-070B-5E877F611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4186F-0E16-E237-26E8-E77EBA47749A}"/>
              </a:ext>
            </a:extLst>
          </p:cNvPr>
          <p:cNvSpPr>
            <a:spLocks noGrp="1"/>
          </p:cNvSpPr>
          <p:nvPr>
            <p:ph type="title"/>
          </p:nvPr>
        </p:nvSpPr>
        <p:spPr/>
        <p:txBody>
          <a:bodyPr/>
          <a:lstStyle/>
          <a:p>
            <a:r>
              <a:rPr lang="en-US" dirty="0"/>
              <a:t>SQL Queries – Average Payload Mass by F9 v1.1</a:t>
            </a:r>
          </a:p>
        </p:txBody>
      </p:sp>
      <p:sp>
        <p:nvSpPr>
          <p:cNvPr id="3" name="Content Placeholder 2">
            <a:extLst>
              <a:ext uri="{FF2B5EF4-FFF2-40B4-BE49-F238E27FC236}">
                <a16:creationId xmlns:a16="http://schemas.microsoft.com/office/drawing/2014/main" id="{F2C2882A-B7F7-3840-9A90-838C14D70A49}"/>
              </a:ext>
            </a:extLst>
          </p:cNvPr>
          <p:cNvSpPr>
            <a:spLocks noGrp="1"/>
          </p:cNvSpPr>
          <p:nvPr>
            <p:ph idx="1"/>
          </p:nvPr>
        </p:nvSpPr>
        <p:spPr>
          <a:xfrm>
            <a:off x="828677" y="2691312"/>
            <a:ext cx="5181600" cy="3838076"/>
          </a:xfrm>
        </p:spPr>
        <p:txBody>
          <a:bodyPr>
            <a:noAutofit/>
          </a:bodyPr>
          <a:lstStyle/>
          <a:p>
            <a:pPr marL="0">
              <a:spcBef>
                <a:spcPts val="1400"/>
              </a:spcBef>
            </a:pPr>
            <a:r>
              <a:rPr lang="en-US" sz="2000" dirty="0"/>
              <a:t>The average payload mass carried by booster version F9 v1.1 is 340.4.</a:t>
            </a:r>
          </a:p>
          <a:p>
            <a:pPr marL="0">
              <a:spcBef>
                <a:spcPts val="1400"/>
              </a:spcBef>
            </a:pPr>
            <a:r>
              <a:rPr lang="en-US" sz="2000" dirty="0"/>
              <a:t>The following SQL query calculates the average payload mass for all records in the table where the `Booster_Version` starts with the string `'F9 v1.0'`. </a:t>
            </a:r>
          </a:p>
        </p:txBody>
      </p:sp>
      <p:sp>
        <p:nvSpPr>
          <p:cNvPr id="6" name="TextBox 5">
            <a:extLst>
              <a:ext uri="{FF2B5EF4-FFF2-40B4-BE49-F238E27FC236}">
                <a16:creationId xmlns:a16="http://schemas.microsoft.com/office/drawing/2014/main" id="{AFBE98B8-8C8D-17E4-865F-82404A72ED3E}"/>
              </a:ext>
            </a:extLst>
          </p:cNvPr>
          <p:cNvSpPr txBox="1"/>
          <p:nvPr/>
        </p:nvSpPr>
        <p:spPr>
          <a:xfrm>
            <a:off x="6010277" y="3244853"/>
            <a:ext cx="6093618" cy="147732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US" i="1"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sql</a:t>
            </a:r>
            <a:r>
              <a:rPr lang="en-US" i="1" dirty="0">
                <a:latin typeface="Courier New" panose="02070309020205020404" pitchFamily="49" charset="0"/>
                <a:cs typeface="Courier New" panose="02070309020205020404" pitchFamily="49" charset="0"/>
              </a:rPr>
              <a:t> </a:t>
            </a:r>
          </a:p>
          <a:p>
            <a:r>
              <a:rPr lang="en-US" i="1" dirty="0">
                <a:latin typeface="Courier New" panose="02070309020205020404" pitchFamily="49" charset="0"/>
                <a:cs typeface="Courier New" panose="02070309020205020404" pitchFamily="49" charset="0"/>
              </a:rPr>
              <a:t>SELECT AVG(PAYLOAD_MASS__KG_) as AVGPAYLOADMASS</a:t>
            </a:r>
          </a:p>
          <a:p>
            <a:r>
              <a:rPr lang="en-US" i="1" dirty="0">
                <a:latin typeface="Courier New" panose="02070309020205020404" pitchFamily="49" charset="0"/>
                <a:cs typeface="Courier New" panose="02070309020205020404" pitchFamily="49" charset="0"/>
              </a:rPr>
              <a:t>FROM SPACEXTBL </a:t>
            </a:r>
          </a:p>
          <a:p>
            <a:r>
              <a:rPr lang="en-US" i="1" dirty="0">
                <a:latin typeface="Courier New" panose="02070309020205020404" pitchFamily="49" charset="0"/>
                <a:cs typeface="Courier New" panose="02070309020205020404" pitchFamily="49" charset="0"/>
              </a:rPr>
              <a:t>WHERE Booster_Version like 'F9 v1.0%';</a:t>
            </a:r>
          </a:p>
        </p:txBody>
      </p:sp>
      <p:sp>
        <p:nvSpPr>
          <p:cNvPr id="7" name="Content Placeholder 2">
            <a:extLst>
              <a:ext uri="{FF2B5EF4-FFF2-40B4-BE49-F238E27FC236}">
                <a16:creationId xmlns:a16="http://schemas.microsoft.com/office/drawing/2014/main" id="{20F9C9A5-E5BD-9952-8016-339DE9E4C952}"/>
              </a:ext>
            </a:extLst>
          </p:cNvPr>
          <p:cNvSpPr txBox="1">
            <a:spLocks/>
          </p:cNvSpPr>
          <p:nvPr/>
        </p:nvSpPr>
        <p:spPr>
          <a:xfrm>
            <a:off x="6096000" y="2732550"/>
            <a:ext cx="5181600" cy="93771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a:spcBef>
                <a:spcPts val="1400"/>
              </a:spcBef>
            </a:pPr>
            <a:r>
              <a:rPr lang="en-US" sz="2000" dirty="0"/>
              <a:t>SQL Query:</a:t>
            </a:r>
          </a:p>
        </p:txBody>
      </p:sp>
    </p:spTree>
    <p:extLst>
      <p:ext uri="{BB962C8B-B14F-4D97-AF65-F5344CB8AC3E}">
        <p14:creationId xmlns:p14="http://schemas.microsoft.com/office/powerpoint/2010/main" val="3909491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BA592-F010-6A88-4F2F-6C452D20A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D97E5-F566-B6B3-8885-48D7DF6BA743}"/>
              </a:ext>
            </a:extLst>
          </p:cNvPr>
          <p:cNvSpPr>
            <a:spLocks noGrp="1"/>
          </p:cNvSpPr>
          <p:nvPr>
            <p:ph type="title"/>
          </p:nvPr>
        </p:nvSpPr>
        <p:spPr/>
        <p:txBody>
          <a:bodyPr/>
          <a:lstStyle/>
          <a:p>
            <a:r>
              <a:rPr lang="en-US" dirty="0"/>
              <a:t>SQL Queries – First Successful Ground Landing Date</a:t>
            </a:r>
          </a:p>
        </p:txBody>
      </p:sp>
      <p:sp>
        <p:nvSpPr>
          <p:cNvPr id="3" name="Content Placeholder 2">
            <a:extLst>
              <a:ext uri="{FF2B5EF4-FFF2-40B4-BE49-F238E27FC236}">
                <a16:creationId xmlns:a16="http://schemas.microsoft.com/office/drawing/2014/main" id="{F4334A07-7DCB-BA48-FE2A-9CD80BD9D792}"/>
              </a:ext>
            </a:extLst>
          </p:cNvPr>
          <p:cNvSpPr>
            <a:spLocks noGrp="1"/>
          </p:cNvSpPr>
          <p:nvPr>
            <p:ph idx="1"/>
          </p:nvPr>
        </p:nvSpPr>
        <p:spPr>
          <a:xfrm>
            <a:off x="828677" y="2691312"/>
            <a:ext cx="5181600" cy="2585323"/>
          </a:xfrm>
        </p:spPr>
        <p:txBody>
          <a:bodyPr>
            <a:noAutofit/>
          </a:bodyPr>
          <a:lstStyle/>
          <a:p>
            <a:pPr marL="0">
              <a:spcBef>
                <a:spcPts val="1400"/>
              </a:spcBef>
            </a:pPr>
            <a:r>
              <a:rPr lang="en-US" sz="2000" dirty="0"/>
              <a:t>The date of the first successful landing outcome on ground pad is 2015-12-22.</a:t>
            </a:r>
          </a:p>
          <a:p>
            <a:pPr marL="0">
              <a:spcBef>
                <a:spcPts val="1400"/>
              </a:spcBef>
            </a:pPr>
            <a:r>
              <a:rPr lang="en-US" sz="2000" dirty="0"/>
              <a:t>The following SQL query retrieves the earliest date from the table where the </a:t>
            </a:r>
            <a:r>
              <a:rPr lang="en-US" sz="2000" dirty="0" err="1"/>
              <a:t>Landing_Outcome</a:t>
            </a:r>
            <a:r>
              <a:rPr lang="en-US" sz="2000" dirty="0"/>
              <a:t> is ‘Success (ground pad)'`.</a:t>
            </a:r>
          </a:p>
        </p:txBody>
      </p:sp>
      <p:sp>
        <p:nvSpPr>
          <p:cNvPr id="4" name="TextBox 3">
            <a:extLst>
              <a:ext uri="{FF2B5EF4-FFF2-40B4-BE49-F238E27FC236}">
                <a16:creationId xmlns:a16="http://schemas.microsoft.com/office/drawing/2014/main" id="{EA84A7A3-3D22-5AF6-ABB8-077420AA5BD5}"/>
              </a:ext>
            </a:extLst>
          </p:cNvPr>
          <p:cNvSpPr txBox="1"/>
          <p:nvPr/>
        </p:nvSpPr>
        <p:spPr>
          <a:xfrm>
            <a:off x="6557963" y="2819900"/>
            <a:ext cx="4986335" cy="954107"/>
          </a:xfrm>
          <a:prstGeom prst="rect">
            <a:avLst/>
          </a:prstGeom>
        </p:spPr>
        <p:txBody>
          <a:bodyPr vert="horz" lIns="91440" tIns="45720" rIns="91440" bIns="45720" rtlCol="0">
            <a:noAutofit/>
          </a:bodyPr>
          <a:lstStyle>
            <a:lvl1pPr indent="-342900">
              <a:spcBef>
                <a:spcPts val="1400"/>
              </a:spcBef>
              <a:spcAft>
                <a:spcPts val="0"/>
              </a:spcAft>
              <a:buClr>
                <a:schemeClr val="accent1"/>
              </a:buClr>
              <a:buSzPct val="80000"/>
              <a:buFont typeface="Wingdings 3" charset="2"/>
              <a:buChar char=""/>
              <a:defRPr sz="2000" b="0" i="0">
                <a:solidFill>
                  <a:schemeClr val="tx1">
                    <a:lumMod val="75000"/>
                    <a:lumOff val="25000"/>
                  </a:schemeClr>
                </a:solidFill>
              </a:defRPr>
            </a:lvl1pPr>
            <a:lvl2pPr marL="742950" indent="-28575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dirty="0"/>
              <a:t>SQL Query:</a:t>
            </a:r>
          </a:p>
          <a:p>
            <a:endParaRPr lang="en-US" dirty="0"/>
          </a:p>
          <a:p>
            <a:endParaRPr lang="en-US" dirty="0"/>
          </a:p>
        </p:txBody>
      </p:sp>
      <p:sp>
        <p:nvSpPr>
          <p:cNvPr id="6" name="TextBox 5">
            <a:extLst>
              <a:ext uri="{FF2B5EF4-FFF2-40B4-BE49-F238E27FC236}">
                <a16:creationId xmlns:a16="http://schemas.microsoft.com/office/drawing/2014/main" id="{156C27AF-E51A-5DDE-96CE-F0462EFDBBE8}"/>
              </a:ext>
            </a:extLst>
          </p:cNvPr>
          <p:cNvSpPr txBox="1"/>
          <p:nvPr/>
        </p:nvSpPr>
        <p:spPr>
          <a:xfrm>
            <a:off x="6096000" y="3429000"/>
            <a:ext cx="5805488" cy="147732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US" i="1" dirty="0">
                <a:latin typeface="Courier New" panose="02070309020205020404" pitchFamily="49" charset="0"/>
                <a:cs typeface="Courier New" panose="02070309020205020404" pitchFamily="49" charset="0"/>
              </a:rPr>
              <a:t>%%</a:t>
            </a:r>
            <a:r>
              <a:rPr lang="en-US" i="1" dirty="0" err="1">
                <a:latin typeface="Courier New" panose="02070309020205020404" pitchFamily="49" charset="0"/>
                <a:cs typeface="Courier New" panose="02070309020205020404" pitchFamily="49" charset="0"/>
              </a:rPr>
              <a:t>sql</a:t>
            </a:r>
            <a:endParaRPr lang="en-US" i="1" dirty="0">
              <a:latin typeface="Courier New" panose="02070309020205020404" pitchFamily="49" charset="0"/>
              <a:cs typeface="Courier New" panose="02070309020205020404" pitchFamily="49" charset="0"/>
            </a:endParaRPr>
          </a:p>
          <a:p>
            <a:r>
              <a:rPr lang="en-US" i="1" dirty="0">
                <a:latin typeface="Courier New" panose="02070309020205020404" pitchFamily="49" charset="0"/>
                <a:cs typeface="Courier New" panose="02070309020205020404" pitchFamily="49" charset="0"/>
              </a:rPr>
              <a:t>Select MIN(Date) as FIRST_DATE</a:t>
            </a:r>
          </a:p>
          <a:p>
            <a:r>
              <a:rPr lang="en-US" i="1" dirty="0">
                <a:latin typeface="Courier New" panose="02070309020205020404" pitchFamily="49" charset="0"/>
                <a:cs typeface="Courier New" panose="02070309020205020404" pitchFamily="49" charset="0"/>
              </a:rPr>
              <a:t>from SPACEXTBL</a:t>
            </a:r>
          </a:p>
          <a:p>
            <a:r>
              <a:rPr lang="en-US" i="1" dirty="0">
                <a:latin typeface="Courier New" panose="02070309020205020404" pitchFamily="49" charset="0"/>
                <a:cs typeface="Courier New" panose="02070309020205020404" pitchFamily="49" charset="0"/>
              </a:rPr>
              <a:t>where </a:t>
            </a:r>
            <a:r>
              <a:rPr lang="en-US" i="1" dirty="0" err="1">
                <a:latin typeface="Courier New" panose="02070309020205020404" pitchFamily="49" charset="0"/>
                <a:cs typeface="Courier New" panose="02070309020205020404" pitchFamily="49" charset="0"/>
              </a:rPr>
              <a:t>Landing_Outcome</a:t>
            </a:r>
            <a:r>
              <a:rPr lang="en-US" i="1" dirty="0">
                <a:latin typeface="Courier New" panose="02070309020205020404" pitchFamily="49" charset="0"/>
                <a:cs typeface="Courier New" panose="02070309020205020404" pitchFamily="49" charset="0"/>
              </a:rPr>
              <a:t> = 'Success (ground pad)';</a:t>
            </a:r>
          </a:p>
        </p:txBody>
      </p:sp>
    </p:spTree>
    <p:extLst>
      <p:ext uri="{BB962C8B-B14F-4D97-AF65-F5344CB8AC3E}">
        <p14:creationId xmlns:p14="http://schemas.microsoft.com/office/powerpoint/2010/main" val="3709944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18F81-FFFC-5BF6-50BD-2B344E0FF84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E31230-37C4-1260-5D21-BB4284BE2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72E005-5FA1-F03B-C51F-A486B509A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48756243-0077-0E1F-B4B8-900179A7E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4" name="Freeform: Shape 13">
            <a:extLst>
              <a:ext uri="{FF2B5EF4-FFF2-40B4-BE49-F238E27FC236}">
                <a16:creationId xmlns:a16="http://schemas.microsoft.com/office/drawing/2014/main" id="{DBDA6906-6AEA-45A5-5554-C9DB2E6C3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4394A3D1-48BC-AD7C-8A83-F4F15F1AE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F0473D68-096C-D0AF-F5B3-53C326AA2261}"/>
              </a:ext>
            </a:extLst>
          </p:cNvPr>
          <p:cNvSpPr>
            <a:spLocks noGrp="1"/>
          </p:cNvSpPr>
          <p:nvPr>
            <p:ph type="title"/>
          </p:nvPr>
        </p:nvSpPr>
        <p:spPr>
          <a:xfrm>
            <a:off x="603243" y="1130602"/>
            <a:ext cx="3342442" cy="4596794"/>
          </a:xfrm>
        </p:spPr>
        <p:txBody>
          <a:bodyPr anchor="ctr">
            <a:normAutofit/>
          </a:bodyPr>
          <a:lstStyle/>
          <a:p>
            <a:r>
              <a:rPr lang="en-US" sz="3200" dirty="0">
                <a:solidFill>
                  <a:srgbClr val="EBEBEB"/>
                </a:solidFill>
              </a:rPr>
              <a:t>SQL Queries – Successful Drone Ship Landing with Payload between 4000 and 6000 KG</a:t>
            </a:r>
          </a:p>
        </p:txBody>
      </p:sp>
      <p:sp>
        <p:nvSpPr>
          <p:cNvPr id="3" name="Content Placeholder 2">
            <a:extLst>
              <a:ext uri="{FF2B5EF4-FFF2-40B4-BE49-F238E27FC236}">
                <a16:creationId xmlns:a16="http://schemas.microsoft.com/office/drawing/2014/main" id="{C411E1A8-4E30-2F21-5115-6D7CC090ADF2}"/>
              </a:ext>
            </a:extLst>
          </p:cNvPr>
          <p:cNvSpPr>
            <a:spLocks noGrp="1"/>
          </p:cNvSpPr>
          <p:nvPr>
            <p:ph idx="1"/>
          </p:nvPr>
        </p:nvSpPr>
        <p:spPr>
          <a:xfrm>
            <a:off x="3699819" y="257565"/>
            <a:ext cx="4214536" cy="6342868"/>
          </a:xfrm>
          <a:solidFill>
            <a:schemeClr val="bg1"/>
          </a:solidFill>
        </p:spPr>
        <p:style>
          <a:lnRef idx="2">
            <a:schemeClr val="accent5"/>
          </a:lnRef>
          <a:fillRef idx="1">
            <a:schemeClr val="lt1"/>
          </a:fillRef>
          <a:effectRef idx="0">
            <a:schemeClr val="accent5"/>
          </a:effectRef>
          <a:fontRef idx="minor">
            <a:schemeClr val="dk1"/>
          </a:fontRef>
        </p:style>
        <p:txBody>
          <a:bodyPr anchor="ctr">
            <a:normAutofit lnSpcReduction="10000"/>
          </a:bodyPr>
          <a:lstStyle/>
          <a:p>
            <a:pPr marL="0">
              <a:lnSpc>
                <a:spcPct val="90000"/>
              </a:lnSpc>
              <a:spcBef>
                <a:spcPts val="1400"/>
              </a:spcBef>
            </a:pPr>
            <a:r>
              <a:rPr lang="en-US" sz="1600" dirty="0"/>
              <a:t>Below is a list of the boosters which have successfully landed on drone ship and had payload mass greater than 4000 but less than 6000:</a:t>
            </a:r>
          </a:p>
          <a:p>
            <a:pPr marL="0">
              <a:lnSpc>
                <a:spcPct val="90000"/>
              </a:lnSpc>
              <a:spcBef>
                <a:spcPts val="1400"/>
              </a:spcBef>
            </a:pPr>
            <a:r>
              <a:rPr lang="en-CA" sz="1600" dirty="0"/>
              <a:t>F9 FT B1021.1</a:t>
            </a:r>
          </a:p>
          <a:p>
            <a:pPr marL="0">
              <a:lnSpc>
                <a:spcPct val="90000"/>
              </a:lnSpc>
              <a:spcBef>
                <a:spcPts val="1400"/>
              </a:spcBef>
            </a:pPr>
            <a:r>
              <a:rPr lang="en-CA" sz="1600" dirty="0"/>
              <a:t>F9 FT B1022</a:t>
            </a:r>
          </a:p>
          <a:p>
            <a:pPr marL="0">
              <a:lnSpc>
                <a:spcPct val="90000"/>
              </a:lnSpc>
              <a:spcBef>
                <a:spcPts val="1400"/>
              </a:spcBef>
            </a:pPr>
            <a:r>
              <a:rPr lang="en-CA" sz="1600" dirty="0"/>
              <a:t>F9 FT B1023.1</a:t>
            </a:r>
          </a:p>
          <a:p>
            <a:pPr marL="0">
              <a:lnSpc>
                <a:spcPct val="90000"/>
              </a:lnSpc>
              <a:spcBef>
                <a:spcPts val="1400"/>
              </a:spcBef>
            </a:pPr>
            <a:r>
              <a:rPr lang="en-CA" sz="1600" dirty="0"/>
              <a:t>F9 FT B1026</a:t>
            </a:r>
          </a:p>
          <a:p>
            <a:pPr marL="0">
              <a:lnSpc>
                <a:spcPct val="90000"/>
              </a:lnSpc>
              <a:spcBef>
                <a:spcPts val="1400"/>
              </a:spcBef>
            </a:pPr>
            <a:r>
              <a:rPr lang="en-CA" sz="1600" dirty="0"/>
              <a:t>F9 FT B1029.1</a:t>
            </a:r>
          </a:p>
          <a:p>
            <a:pPr marL="0">
              <a:lnSpc>
                <a:spcPct val="90000"/>
              </a:lnSpc>
              <a:spcBef>
                <a:spcPts val="1400"/>
              </a:spcBef>
            </a:pPr>
            <a:r>
              <a:rPr lang="en-CA" sz="1600" dirty="0"/>
              <a:t>F9 FT B1021.2</a:t>
            </a:r>
          </a:p>
          <a:p>
            <a:pPr marL="0">
              <a:lnSpc>
                <a:spcPct val="90000"/>
              </a:lnSpc>
              <a:spcBef>
                <a:spcPts val="1400"/>
              </a:spcBef>
            </a:pPr>
            <a:r>
              <a:rPr lang="en-CA" sz="1600" dirty="0"/>
              <a:t>F9 FT B1029.2</a:t>
            </a:r>
          </a:p>
          <a:p>
            <a:pPr marL="0">
              <a:lnSpc>
                <a:spcPct val="90000"/>
              </a:lnSpc>
              <a:spcBef>
                <a:spcPts val="1400"/>
              </a:spcBef>
            </a:pPr>
            <a:r>
              <a:rPr lang="en-CA" sz="1600" dirty="0"/>
              <a:t>F9 FT B1036.1</a:t>
            </a:r>
          </a:p>
          <a:p>
            <a:pPr marL="0">
              <a:lnSpc>
                <a:spcPct val="90000"/>
              </a:lnSpc>
              <a:spcBef>
                <a:spcPts val="1400"/>
              </a:spcBef>
            </a:pPr>
            <a:r>
              <a:rPr lang="en-CA" sz="1600" dirty="0"/>
              <a:t>F9 FT B1038.1</a:t>
            </a:r>
          </a:p>
          <a:p>
            <a:pPr marL="0">
              <a:lnSpc>
                <a:spcPct val="90000"/>
              </a:lnSpc>
              <a:spcBef>
                <a:spcPts val="1400"/>
              </a:spcBef>
            </a:pPr>
            <a:r>
              <a:rPr lang="en-CA" sz="1600" dirty="0"/>
              <a:t>F9 B4 B1041.1</a:t>
            </a:r>
          </a:p>
          <a:p>
            <a:pPr marL="0">
              <a:lnSpc>
                <a:spcPct val="90000"/>
              </a:lnSpc>
              <a:spcBef>
                <a:spcPts val="1400"/>
              </a:spcBef>
            </a:pPr>
            <a:r>
              <a:rPr lang="en-CA" sz="1600" dirty="0"/>
              <a:t>F9 FT B1031.2</a:t>
            </a:r>
          </a:p>
          <a:p>
            <a:pPr marL="0">
              <a:lnSpc>
                <a:spcPct val="90000"/>
              </a:lnSpc>
              <a:spcBef>
                <a:spcPts val="1400"/>
              </a:spcBef>
            </a:pPr>
            <a:r>
              <a:rPr lang="en-CA" sz="1600" dirty="0"/>
              <a:t>F9 B4 B1042.1</a:t>
            </a:r>
          </a:p>
          <a:p>
            <a:pPr marL="0">
              <a:lnSpc>
                <a:spcPct val="90000"/>
              </a:lnSpc>
              <a:spcBef>
                <a:spcPts val="1400"/>
              </a:spcBef>
            </a:pPr>
            <a:r>
              <a:rPr lang="en-CA" sz="1600" dirty="0"/>
              <a:t>F9 B4 B1045.1</a:t>
            </a:r>
          </a:p>
          <a:p>
            <a:pPr marL="0">
              <a:lnSpc>
                <a:spcPct val="90000"/>
              </a:lnSpc>
              <a:spcBef>
                <a:spcPts val="1400"/>
              </a:spcBef>
            </a:pPr>
            <a:r>
              <a:rPr lang="en-CA" sz="1600" dirty="0"/>
              <a:t>F9 B5 B1046.1</a:t>
            </a:r>
            <a:endParaRPr lang="en-US" sz="1600" dirty="0"/>
          </a:p>
        </p:txBody>
      </p:sp>
      <p:sp>
        <p:nvSpPr>
          <p:cNvPr id="5" name="TextBox 4">
            <a:extLst>
              <a:ext uri="{FF2B5EF4-FFF2-40B4-BE49-F238E27FC236}">
                <a16:creationId xmlns:a16="http://schemas.microsoft.com/office/drawing/2014/main" id="{4BA15A6B-F7BE-F48F-375D-5675DC2459B4}"/>
              </a:ext>
            </a:extLst>
          </p:cNvPr>
          <p:cNvSpPr txBox="1"/>
          <p:nvPr/>
        </p:nvSpPr>
        <p:spPr>
          <a:xfrm>
            <a:off x="8052521" y="260069"/>
            <a:ext cx="4001313" cy="63094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CA" sz="1600" dirty="0">
                <a:latin typeface="Century Gothic" panose="020B0502020202020204" pitchFamily="34" charset="0"/>
              </a:rPr>
              <a:t>The following SQL query retrieves a list of unique booster versions from the `SPACEXTBL` table that meet two specific criteria:</a:t>
            </a:r>
            <a:br>
              <a:rPr lang="en-CA" sz="1600" dirty="0">
                <a:latin typeface="Century Gothic" panose="020B0502020202020204" pitchFamily="34" charset="0"/>
              </a:rPr>
            </a:br>
            <a:r>
              <a:rPr lang="en-CA" sz="1600" dirty="0">
                <a:latin typeface="Century Gothic" panose="020B0502020202020204" pitchFamily="34" charset="0"/>
              </a:rPr>
              <a:t>1. </a:t>
            </a:r>
            <a:r>
              <a:rPr lang="en-CA" sz="1600" b="1" dirty="0">
                <a:latin typeface="Century Gothic" panose="020B0502020202020204" pitchFamily="34" charset="0"/>
              </a:rPr>
              <a:t>Landing Outcome:</a:t>
            </a:r>
            <a:r>
              <a:rPr lang="en-CA" sz="1600" dirty="0">
                <a:latin typeface="Century Gothic" panose="020B0502020202020204" pitchFamily="34" charset="0"/>
              </a:rPr>
              <a:t> The booster must have successfully landed on a drone ship (`'Success (drone ship)'`).</a:t>
            </a:r>
          </a:p>
          <a:p>
            <a:r>
              <a:rPr lang="en-CA" sz="1600" dirty="0">
                <a:latin typeface="Century Gothic" panose="020B0502020202020204" pitchFamily="34" charset="0"/>
              </a:rPr>
              <a:t>2. </a:t>
            </a:r>
            <a:r>
              <a:rPr lang="en-CA" sz="1600" b="1" dirty="0">
                <a:latin typeface="Century Gothic" panose="020B0502020202020204" pitchFamily="34" charset="0"/>
              </a:rPr>
              <a:t>Payload Mass</a:t>
            </a:r>
            <a:r>
              <a:rPr lang="en-CA" sz="1600" dirty="0">
                <a:latin typeface="Century Gothic" panose="020B0502020202020204" pitchFamily="34" charset="0"/>
              </a:rPr>
              <a:t>: The payload mass carried by the booster must be greater than 4000 kg and less than 6000 kg.</a:t>
            </a:r>
            <a:br>
              <a:rPr lang="en-CA" sz="1600" dirty="0">
                <a:latin typeface="Century Gothic" panose="020B0502020202020204" pitchFamily="34" charset="0"/>
              </a:rPr>
            </a:br>
            <a:r>
              <a:rPr lang="en-CA" sz="1600" dirty="0">
                <a:latin typeface="Century Gothic" panose="020B0502020202020204" pitchFamily="34" charset="0"/>
              </a:rPr>
              <a:t>The `DISTINCT` keyword ensures that only unique booster versions are returned, avoiding duplicates in the result.</a:t>
            </a:r>
          </a:p>
          <a:p>
            <a:endParaRPr lang="en-CA" sz="1600" dirty="0">
              <a:solidFill>
                <a:schemeClr val="bg1"/>
              </a:solidFill>
              <a:latin typeface="Century Gothic" panose="020B0502020202020204" pitchFamily="34" charset="0"/>
            </a:endParaRPr>
          </a:p>
          <a:p>
            <a:r>
              <a:rPr lang="en-CA" sz="1600" dirty="0">
                <a:solidFill>
                  <a:schemeClr val="bg1"/>
                </a:solidFill>
                <a:latin typeface="Courier New" panose="02070309020205020404" pitchFamily="49" charset="0"/>
                <a:cs typeface="Courier New" panose="02070309020205020404" pitchFamily="49" charset="0"/>
              </a:rPr>
              <a:t>%%</a:t>
            </a:r>
            <a:r>
              <a:rPr lang="en-CA" sz="1600" dirty="0" err="1">
                <a:solidFill>
                  <a:schemeClr val="bg1"/>
                </a:solidFill>
                <a:latin typeface="Courier New" panose="02070309020205020404" pitchFamily="49" charset="0"/>
                <a:cs typeface="Courier New" panose="02070309020205020404" pitchFamily="49" charset="0"/>
              </a:rPr>
              <a:t>sql</a:t>
            </a:r>
            <a:endParaRPr lang="en-CA" sz="1600" dirty="0">
              <a:solidFill>
                <a:schemeClr val="bg1"/>
              </a:solidFill>
              <a:latin typeface="Courier New" panose="02070309020205020404" pitchFamily="49" charset="0"/>
              <a:cs typeface="Courier New" panose="02070309020205020404" pitchFamily="49" charset="0"/>
            </a:endParaRPr>
          </a:p>
          <a:p>
            <a:r>
              <a:rPr lang="en-CA" sz="1600" dirty="0">
                <a:solidFill>
                  <a:schemeClr val="bg1"/>
                </a:solidFill>
                <a:latin typeface="Courier New" panose="02070309020205020404" pitchFamily="49" charset="0"/>
                <a:cs typeface="Courier New" panose="02070309020205020404" pitchFamily="49" charset="0"/>
              </a:rPr>
              <a:t>SELECT DISTINCT BOOSTER_VERSION </a:t>
            </a:r>
          </a:p>
          <a:p>
            <a:r>
              <a:rPr lang="en-CA" sz="1600" dirty="0">
                <a:solidFill>
                  <a:schemeClr val="bg1"/>
                </a:solidFill>
                <a:latin typeface="Courier New" panose="02070309020205020404" pitchFamily="49" charset="0"/>
                <a:cs typeface="Courier New" panose="02070309020205020404" pitchFamily="49" charset="0"/>
              </a:rPr>
              <a:t>FROM SPACEXTBL</a:t>
            </a:r>
          </a:p>
          <a:p>
            <a:r>
              <a:rPr lang="en-CA" sz="1600" dirty="0">
                <a:solidFill>
                  <a:schemeClr val="bg1"/>
                </a:solidFill>
                <a:latin typeface="Courier New" panose="02070309020205020404" pitchFamily="49" charset="0"/>
                <a:cs typeface="Courier New" panose="02070309020205020404" pitchFamily="49" charset="0"/>
              </a:rPr>
              <a:t>WHERE LANDING_OUTCOME = 'Success (drone ship)'</a:t>
            </a:r>
          </a:p>
          <a:p>
            <a:r>
              <a:rPr lang="en-CA" sz="1600" dirty="0">
                <a:solidFill>
                  <a:schemeClr val="bg1"/>
                </a:solidFill>
                <a:latin typeface="Courier New" panose="02070309020205020404" pitchFamily="49" charset="0"/>
                <a:cs typeface="Courier New" panose="02070309020205020404" pitchFamily="49" charset="0"/>
              </a:rPr>
              <a:t>and 4000&lt;PAYLOAD_MASS__KG_&lt;6000;</a:t>
            </a:r>
          </a:p>
          <a:p>
            <a:endParaRPr lang="en-US" dirty="0"/>
          </a:p>
          <a:p>
            <a:endParaRPr lang="en-US" dirty="0"/>
          </a:p>
        </p:txBody>
      </p:sp>
      <p:sp>
        <p:nvSpPr>
          <p:cNvPr id="6" name="TextBox 5">
            <a:extLst>
              <a:ext uri="{FF2B5EF4-FFF2-40B4-BE49-F238E27FC236}">
                <a16:creationId xmlns:a16="http://schemas.microsoft.com/office/drawing/2014/main" id="{9208C1E8-B2D9-F6B5-B02F-3BB47A7537A6}"/>
              </a:ext>
            </a:extLst>
          </p:cNvPr>
          <p:cNvSpPr txBox="1"/>
          <p:nvPr/>
        </p:nvSpPr>
        <p:spPr>
          <a:xfrm>
            <a:off x="8105871" y="4173644"/>
            <a:ext cx="3854310" cy="206210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CA" sz="1600" dirty="0">
                <a:latin typeface="Courier New" panose="02070309020205020404" pitchFamily="49" charset="0"/>
                <a:cs typeface="Courier New" panose="02070309020205020404" pitchFamily="49" charset="0"/>
              </a:rPr>
              <a:t>%%</a:t>
            </a:r>
            <a:r>
              <a:rPr lang="en-CA" sz="1600" dirty="0" err="1">
                <a:latin typeface="Courier New" panose="02070309020205020404" pitchFamily="49" charset="0"/>
                <a:cs typeface="Courier New" panose="02070309020205020404" pitchFamily="49" charset="0"/>
              </a:rPr>
              <a:t>sql</a:t>
            </a:r>
            <a:endParaRPr lang="en-CA" sz="1600" dirty="0">
              <a:latin typeface="Courier New" panose="02070309020205020404" pitchFamily="49" charset="0"/>
              <a:cs typeface="Courier New" panose="02070309020205020404" pitchFamily="49" charset="0"/>
            </a:endParaRPr>
          </a:p>
          <a:p>
            <a:r>
              <a:rPr lang="en-CA" sz="1600" dirty="0">
                <a:latin typeface="Courier New" panose="02070309020205020404" pitchFamily="49" charset="0"/>
                <a:cs typeface="Courier New" panose="02070309020205020404" pitchFamily="49" charset="0"/>
              </a:rPr>
              <a:t>SELECT DISTINCT BOOSTER_VERSION </a:t>
            </a:r>
          </a:p>
          <a:p>
            <a:r>
              <a:rPr lang="en-CA" sz="1600" dirty="0">
                <a:latin typeface="Courier New" panose="02070309020205020404" pitchFamily="49" charset="0"/>
                <a:cs typeface="Courier New" panose="02070309020205020404" pitchFamily="49" charset="0"/>
              </a:rPr>
              <a:t>FROM SPACEXTBL</a:t>
            </a:r>
          </a:p>
          <a:p>
            <a:r>
              <a:rPr lang="en-CA" sz="1600" dirty="0">
                <a:latin typeface="Courier New" panose="02070309020205020404" pitchFamily="49" charset="0"/>
                <a:cs typeface="Courier New" panose="02070309020205020404" pitchFamily="49" charset="0"/>
              </a:rPr>
              <a:t>WHERE LANDING_OUTCOME = 'Success (drone ship)'</a:t>
            </a:r>
          </a:p>
          <a:p>
            <a:r>
              <a:rPr lang="en-CA" sz="1600" dirty="0">
                <a:latin typeface="Courier New" panose="02070309020205020404" pitchFamily="49" charset="0"/>
                <a:cs typeface="Courier New" panose="02070309020205020404" pitchFamily="49" charset="0"/>
              </a:rPr>
              <a:t>and 4000&lt;PAYLOAD_MASS__KG_&lt;6000;</a:t>
            </a:r>
          </a:p>
        </p:txBody>
      </p:sp>
    </p:spTree>
    <p:extLst>
      <p:ext uri="{BB962C8B-B14F-4D97-AF65-F5344CB8AC3E}">
        <p14:creationId xmlns:p14="http://schemas.microsoft.com/office/powerpoint/2010/main" val="1974203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33BE7-8668-C6E0-C200-FCE6CBD70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ED3DF-A87B-C22C-38F3-A89FBDCA8954}"/>
              </a:ext>
            </a:extLst>
          </p:cNvPr>
          <p:cNvSpPr>
            <a:spLocks noGrp="1"/>
          </p:cNvSpPr>
          <p:nvPr>
            <p:ph type="title"/>
          </p:nvPr>
        </p:nvSpPr>
        <p:spPr/>
        <p:txBody>
          <a:bodyPr/>
          <a:lstStyle/>
          <a:p>
            <a:r>
              <a:rPr lang="en-US" dirty="0"/>
              <a:t>SQL Queries – Total Number of Successful and Failure Mission Outcomes</a:t>
            </a:r>
          </a:p>
        </p:txBody>
      </p:sp>
      <p:sp>
        <p:nvSpPr>
          <p:cNvPr id="3" name="Content Placeholder 2">
            <a:extLst>
              <a:ext uri="{FF2B5EF4-FFF2-40B4-BE49-F238E27FC236}">
                <a16:creationId xmlns:a16="http://schemas.microsoft.com/office/drawing/2014/main" id="{E7A14335-6544-D6D4-CEAC-5B57A4845397}"/>
              </a:ext>
            </a:extLst>
          </p:cNvPr>
          <p:cNvSpPr>
            <a:spLocks noGrp="1"/>
          </p:cNvSpPr>
          <p:nvPr>
            <p:ph idx="1"/>
          </p:nvPr>
        </p:nvSpPr>
        <p:spPr>
          <a:xfrm>
            <a:off x="180975" y="2334126"/>
            <a:ext cx="5181600" cy="909138"/>
          </a:xfrm>
        </p:spPr>
        <p:txBody>
          <a:bodyPr>
            <a:noAutofit/>
          </a:bodyPr>
          <a:lstStyle/>
          <a:p>
            <a:pPr marL="0">
              <a:spcBef>
                <a:spcPts val="1400"/>
              </a:spcBef>
            </a:pPr>
            <a:r>
              <a:rPr lang="en-US" sz="2000" dirty="0"/>
              <a:t>Below is a total number of successful and failure mission outcomes </a:t>
            </a:r>
          </a:p>
        </p:txBody>
      </p:sp>
      <p:sp>
        <p:nvSpPr>
          <p:cNvPr id="4" name="TextBox 3">
            <a:extLst>
              <a:ext uri="{FF2B5EF4-FFF2-40B4-BE49-F238E27FC236}">
                <a16:creationId xmlns:a16="http://schemas.microsoft.com/office/drawing/2014/main" id="{5F8144B4-7BD8-D004-C0F9-7EE3D29B3743}"/>
              </a:ext>
            </a:extLst>
          </p:cNvPr>
          <p:cNvSpPr txBox="1"/>
          <p:nvPr/>
        </p:nvSpPr>
        <p:spPr>
          <a:xfrm>
            <a:off x="6357938" y="2334126"/>
            <a:ext cx="5653087" cy="2831544"/>
          </a:xfrm>
          <a:prstGeom prst="rect">
            <a:avLst/>
          </a:prstGeom>
          <a:noFill/>
        </p:spPr>
        <p:txBody>
          <a:bodyPr wrap="square" rtlCol="0">
            <a:spAutoFit/>
          </a:bodyPr>
          <a:lstStyle/>
          <a:p>
            <a:r>
              <a:rPr lang="en-CA" sz="1600" dirty="0">
                <a:latin typeface="Century Gothic" panose="020B0502020202020204" pitchFamily="34" charset="0"/>
              </a:rPr>
              <a:t>This SQL query retrieves the count of each unique mission outcome from the `SPACEXTBL` table. </a:t>
            </a:r>
          </a:p>
          <a:p>
            <a:br>
              <a:rPr lang="en-CA" sz="1600" dirty="0">
                <a:latin typeface="Century Gothic" panose="020B0502020202020204" pitchFamily="34" charset="0"/>
              </a:rPr>
            </a:br>
            <a:r>
              <a:rPr lang="en-CA" sz="1600" dirty="0">
                <a:latin typeface="Century Gothic" panose="020B0502020202020204" pitchFamily="34" charset="0"/>
              </a:rPr>
              <a:t>- `MISSION_OUTCOME`: Represents the result of each mission (e.g., success or failure).</a:t>
            </a:r>
          </a:p>
          <a:p>
            <a:r>
              <a:rPr lang="en-CA" sz="1600" dirty="0">
                <a:latin typeface="Century Gothic" panose="020B0502020202020204" pitchFamily="34" charset="0"/>
              </a:rPr>
              <a:t>- `COUNT(MISSION_OUTCOME)`: Counts how many times each mission outcome appears in the table.</a:t>
            </a:r>
          </a:p>
          <a:p>
            <a:pPr marL="285750" indent="-285750">
              <a:buFontTx/>
              <a:buChar char="-"/>
            </a:pPr>
            <a:r>
              <a:rPr lang="en-CA" sz="1600" dirty="0">
                <a:latin typeface="Century Gothic" panose="020B0502020202020204" pitchFamily="34" charset="0"/>
              </a:rPr>
              <a:t>`GROUP BY MISSION_OUTCOME`: Groups the data by each unique mission outcome to calculate the count for each group</a:t>
            </a:r>
          </a:p>
          <a:p>
            <a:endParaRPr lang="en-US" dirty="0"/>
          </a:p>
        </p:txBody>
      </p:sp>
      <p:graphicFrame>
        <p:nvGraphicFramePr>
          <p:cNvPr id="5" name="Table 4">
            <a:extLst>
              <a:ext uri="{FF2B5EF4-FFF2-40B4-BE49-F238E27FC236}">
                <a16:creationId xmlns:a16="http://schemas.microsoft.com/office/drawing/2014/main" id="{28D683D3-604F-3838-ADF7-47B157B5432A}"/>
              </a:ext>
            </a:extLst>
          </p:cNvPr>
          <p:cNvGraphicFramePr>
            <a:graphicFrameLocks noGrp="1"/>
          </p:cNvGraphicFramePr>
          <p:nvPr>
            <p:extLst>
              <p:ext uri="{D42A27DB-BD31-4B8C-83A1-F6EECF244321}">
                <p14:modId xmlns:p14="http://schemas.microsoft.com/office/powerpoint/2010/main" val="1833840973"/>
              </p:ext>
            </p:extLst>
          </p:nvPr>
        </p:nvGraphicFramePr>
        <p:xfrm>
          <a:off x="180975" y="3685833"/>
          <a:ext cx="5448300" cy="1882456"/>
        </p:xfrm>
        <a:graphic>
          <a:graphicData uri="http://schemas.openxmlformats.org/drawingml/2006/table">
            <a:tbl>
              <a:tblPr firstRow="1" bandRow="1">
                <a:tableStyleId>{5C22544A-7EE6-4342-B048-85BDC9FD1C3A}</a:tableStyleId>
              </a:tblPr>
              <a:tblGrid>
                <a:gridCol w="2724150">
                  <a:extLst>
                    <a:ext uri="{9D8B030D-6E8A-4147-A177-3AD203B41FA5}">
                      <a16:colId xmlns:a16="http://schemas.microsoft.com/office/drawing/2014/main" val="919906209"/>
                    </a:ext>
                  </a:extLst>
                </a:gridCol>
                <a:gridCol w="2724150">
                  <a:extLst>
                    <a:ext uri="{9D8B030D-6E8A-4147-A177-3AD203B41FA5}">
                      <a16:colId xmlns:a16="http://schemas.microsoft.com/office/drawing/2014/main" val="3731406277"/>
                    </a:ext>
                  </a:extLst>
                </a:gridCol>
              </a:tblGrid>
              <a:tr h="370840">
                <a:tc>
                  <a:txBody>
                    <a:bodyPr/>
                    <a:lstStyle/>
                    <a:p>
                      <a:r>
                        <a:rPr lang="en-US" dirty="0"/>
                        <a:t>Mission Outcome</a:t>
                      </a:r>
                    </a:p>
                  </a:txBody>
                  <a:tcPr/>
                </a:tc>
                <a:tc>
                  <a:txBody>
                    <a:bodyPr/>
                    <a:lstStyle/>
                    <a:p>
                      <a:r>
                        <a:rPr lang="en-US" dirty="0"/>
                        <a:t>Total Number</a:t>
                      </a:r>
                    </a:p>
                  </a:txBody>
                  <a:tcPr/>
                </a:tc>
                <a:extLst>
                  <a:ext uri="{0D108BD9-81ED-4DB2-BD59-A6C34878D82A}">
                    <a16:rowId xmlns:a16="http://schemas.microsoft.com/office/drawing/2014/main" val="3341312111"/>
                  </a:ext>
                </a:extLst>
              </a:tr>
              <a:tr h="500696">
                <a:tc>
                  <a:txBody>
                    <a:bodyPr/>
                    <a:lstStyle/>
                    <a:p>
                      <a:r>
                        <a:rPr lang="en-US" dirty="0"/>
                        <a:t>Failure (in flight)</a:t>
                      </a:r>
                    </a:p>
                  </a:txBody>
                  <a:tcPr/>
                </a:tc>
                <a:tc>
                  <a:txBody>
                    <a:bodyPr/>
                    <a:lstStyle/>
                    <a:p>
                      <a:r>
                        <a:rPr lang="en-US" dirty="0"/>
                        <a:t>1</a:t>
                      </a:r>
                    </a:p>
                  </a:txBody>
                  <a:tcPr/>
                </a:tc>
                <a:extLst>
                  <a:ext uri="{0D108BD9-81ED-4DB2-BD59-A6C34878D82A}">
                    <a16:rowId xmlns:a16="http://schemas.microsoft.com/office/drawing/2014/main" val="2690333622"/>
                  </a:ext>
                </a:extLst>
              </a:tr>
              <a:tr h="370840">
                <a:tc>
                  <a:txBody>
                    <a:bodyPr/>
                    <a:lstStyle/>
                    <a:p>
                      <a:r>
                        <a:rPr lang="en-US" dirty="0"/>
                        <a:t>Success</a:t>
                      </a:r>
                    </a:p>
                  </a:txBody>
                  <a:tcPr/>
                </a:tc>
                <a:tc>
                  <a:txBody>
                    <a:bodyPr/>
                    <a:lstStyle/>
                    <a:p>
                      <a:r>
                        <a:rPr lang="en-US" dirty="0"/>
                        <a:t>99</a:t>
                      </a:r>
                    </a:p>
                  </a:txBody>
                  <a:tcPr/>
                </a:tc>
                <a:extLst>
                  <a:ext uri="{0D108BD9-81ED-4DB2-BD59-A6C34878D82A}">
                    <a16:rowId xmlns:a16="http://schemas.microsoft.com/office/drawing/2014/main" val="1086142358"/>
                  </a:ext>
                </a:extLst>
              </a:tr>
              <a:tr h="370840">
                <a:tc>
                  <a:txBody>
                    <a:bodyPr/>
                    <a:lstStyle/>
                    <a:p>
                      <a:r>
                        <a:rPr lang="en-US" dirty="0"/>
                        <a:t>Success (payload status unclear)</a:t>
                      </a:r>
                    </a:p>
                  </a:txBody>
                  <a:tcPr/>
                </a:tc>
                <a:tc>
                  <a:txBody>
                    <a:bodyPr/>
                    <a:lstStyle/>
                    <a:p>
                      <a:r>
                        <a:rPr lang="en-US" dirty="0"/>
                        <a:t>1</a:t>
                      </a:r>
                    </a:p>
                  </a:txBody>
                  <a:tcPr/>
                </a:tc>
                <a:extLst>
                  <a:ext uri="{0D108BD9-81ED-4DB2-BD59-A6C34878D82A}">
                    <a16:rowId xmlns:a16="http://schemas.microsoft.com/office/drawing/2014/main" val="4040821066"/>
                  </a:ext>
                </a:extLst>
              </a:tr>
            </a:tbl>
          </a:graphicData>
        </a:graphic>
      </p:graphicFrame>
      <p:sp>
        <p:nvSpPr>
          <p:cNvPr id="7" name="TextBox 6">
            <a:extLst>
              <a:ext uri="{FF2B5EF4-FFF2-40B4-BE49-F238E27FC236}">
                <a16:creationId xmlns:a16="http://schemas.microsoft.com/office/drawing/2014/main" id="{B5B27645-3CD8-355D-B801-666EF0ABE9E1}"/>
              </a:ext>
            </a:extLst>
          </p:cNvPr>
          <p:cNvSpPr txBox="1"/>
          <p:nvPr/>
        </p:nvSpPr>
        <p:spPr>
          <a:xfrm>
            <a:off x="6357938" y="4942001"/>
            <a:ext cx="5448300" cy="17543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marL="285750" indent="-285750">
              <a:buFontTx/>
              <a:buChar char="-"/>
            </a:pPr>
            <a:endParaRPr lang="en-US" dirty="0"/>
          </a:p>
          <a:p>
            <a:r>
              <a:rPr lang="en-CA" dirty="0">
                <a:latin typeface="Courier New" panose="02070309020205020404" pitchFamily="49" charset="0"/>
                <a:cs typeface="Courier New" panose="02070309020205020404" pitchFamily="49" charset="0"/>
              </a:rPr>
              <a:t>%%</a:t>
            </a:r>
            <a:r>
              <a:rPr lang="en-CA" dirty="0" err="1">
                <a:latin typeface="Courier New" panose="02070309020205020404" pitchFamily="49" charset="0"/>
                <a:cs typeface="Courier New" panose="02070309020205020404" pitchFamily="49" charset="0"/>
              </a:rPr>
              <a:t>sql</a:t>
            </a:r>
            <a:endParaRPr lang="en-CA" dirty="0">
              <a:latin typeface="Courier New" panose="02070309020205020404" pitchFamily="49" charset="0"/>
              <a:cs typeface="Courier New" panose="02070309020205020404" pitchFamily="49" charset="0"/>
            </a:endParaRPr>
          </a:p>
          <a:p>
            <a:r>
              <a:rPr lang="en-CA" dirty="0">
                <a:latin typeface="Courier New" panose="02070309020205020404" pitchFamily="49" charset="0"/>
                <a:cs typeface="Courier New" panose="02070309020205020404" pitchFamily="49" charset="0"/>
              </a:rPr>
              <a:t>SELECT MISSION_OUTCOME, COUNT(MISSION_OUTCOME) as TOTAL_NUMBER </a:t>
            </a:r>
          </a:p>
          <a:p>
            <a:r>
              <a:rPr lang="en-CA" dirty="0">
                <a:latin typeface="Courier New" panose="02070309020205020404" pitchFamily="49" charset="0"/>
                <a:cs typeface="Courier New" panose="02070309020205020404" pitchFamily="49" charset="0"/>
              </a:rPr>
              <a:t>from SPACEXTBL</a:t>
            </a:r>
          </a:p>
          <a:p>
            <a:r>
              <a:rPr lang="en-CA" dirty="0">
                <a:latin typeface="Courier New" panose="02070309020205020404" pitchFamily="49" charset="0"/>
                <a:cs typeface="Courier New" panose="02070309020205020404" pitchFamily="49" charset="0"/>
              </a:rPr>
              <a:t>group by MISSION_OUTCOME;</a:t>
            </a:r>
          </a:p>
        </p:txBody>
      </p:sp>
    </p:spTree>
    <p:extLst>
      <p:ext uri="{BB962C8B-B14F-4D97-AF65-F5344CB8AC3E}">
        <p14:creationId xmlns:p14="http://schemas.microsoft.com/office/powerpoint/2010/main" val="1544254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FE057-7B25-1562-0C97-734A5465E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43733-466D-9D4D-C9A2-56669107DFB6}"/>
              </a:ext>
            </a:extLst>
          </p:cNvPr>
          <p:cNvSpPr>
            <a:spLocks noGrp="1"/>
          </p:cNvSpPr>
          <p:nvPr>
            <p:ph type="title"/>
          </p:nvPr>
        </p:nvSpPr>
        <p:spPr/>
        <p:txBody>
          <a:bodyPr/>
          <a:lstStyle/>
          <a:p>
            <a:r>
              <a:rPr lang="en-US" dirty="0"/>
              <a:t>SQL Queries – Booster Carried Maximum Payload</a:t>
            </a:r>
          </a:p>
        </p:txBody>
      </p:sp>
      <p:sp>
        <p:nvSpPr>
          <p:cNvPr id="3" name="Content Placeholder 2">
            <a:extLst>
              <a:ext uri="{FF2B5EF4-FFF2-40B4-BE49-F238E27FC236}">
                <a16:creationId xmlns:a16="http://schemas.microsoft.com/office/drawing/2014/main" id="{D7372B4B-AF6C-49CE-CC67-C8BC468C3A6C}"/>
              </a:ext>
            </a:extLst>
          </p:cNvPr>
          <p:cNvSpPr>
            <a:spLocks noGrp="1"/>
          </p:cNvSpPr>
          <p:nvPr>
            <p:ph idx="1"/>
          </p:nvPr>
        </p:nvSpPr>
        <p:spPr>
          <a:xfrm>
            <a:off x="180975" y="2334126"/>
            <a:ext cx="5181600" cy="909138"/>
          </a:xfrm>
        </p:spPr>
        <p:txBody>
          <a:bodyPr>
            <a:noAutofit/>
          </a:bodyPr>
          <a:lstStyle/>
          <a:p>
            <a:pPr marL="0">
              <a:spcBef>
                <a:spcPts val="1400"/>
              </a:spcBef>
            </a:pPr>
            <a:r>
              <a:rPr lang="en-US" sz="2000" dirty="0"/>
              <a:t>Here are the names of the boosters which have carried the maximum payload mass: </a:t>
            </a:r>
          </a:p>
          <a:p>
            <a:pPr marL="400050" lvl="1">
              <a:spcBef>
                <a:spcPts val="1400"/>
              </a:spcBef>
            </a:pPr>
            <a:endParaRPr lang="en-US" sz="1800" dirty="0"/>
          </a:p>
        </p:txBody>
      </p:sp>
      <p:sp>
        <p:nvSpPr>
          <p:cNvPr id="4" name="TextBox 3">
            <a:extLst>
              <a:ext uri="{FF2B5EF4-FFF2-40B4-BE49-F238E27FC236}">
                <a16:creationId xmlns:a16="http://schemas.microsoft.com/office/drawing/2014/main" id="{BE213A5D-AE00-2126-F831-766B20D650F7}"/>
              </a:ext>
            </a:extLst>
          </p:cNvPr>
          <p:cNvSpPr txBox="1"/>
          <p:nvPr/>
        </p:nvSpPr>
        <p:spPr>
          <a:xfrm>
            <a:off x="5100638" y="1867848"/>
            <a:ext cx="7091362" cy="4016484"/>
          </a:xfrm>
          <a:prstGeom prst="rect">
            <a:avLst/>
          </a:prstGeom>
        </p:spPr>
        <p:txBody>
          <a:bodyPr vert="horz" lIns="91440" tIns="45720" rIns="91440" bIns="45720" rtlCol="0">
            <a:noAutofit/>
          </a:bodyPr>
          <a:lstStyle>
            <a:lvl1pPr indent="-342900">
              <a:spcBef>
                <a:spcPts val="1400"/>
              </a:spcBef>
              <a:spcAft>
                <a:spcPts val="0"/>
              </a:spcAft>
              <a:buClr>
                <a:schemeClr val="accent1"/>
              </a:buClr>
              <a:buSzPct val="80000"/>
              <a:buFont typeface="Wingdings 3" charset="2"/>
              <a:buChar char=""/>
              <a:defRPr sz="2000" b="0" i="0">
                <a:solidFill>
                  <a:schemeClr val="tx1">
                    <a:lumMod val="75000"/>
                    <a:lumOff val="25000"/>
                  </a:schemeClr>
                </a:solidFill>
              </a:defRPr>
            </a:lvl1pPr>
            <a:lvl2pPr marL="400050" lvl="1" indent="-285750">
              <a:spcBef>
                <a:spcPts val="1400"/>
              </a:spcBef>
              <a:spcAft>
                <a:spcPts val="0"/>
              </a:spcAft>
              <a:buClr>
                <a:schemeClr val="accent1"/>
              </a:buClr>
              <a:buSzPct val="80000"/>
              <a:buFont typeface="Wingdings 3" charset="2"/>
              <a:buChar char=""/>
              <a:defRPr b="0" i="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endParaRPr lang="en-US" sz="1800" dirty="0"/>
          </a:p>
          <a:p>
            <a:r>
              <a:rPr lang="en-CA" sz="1800" dirty="0"/>
              <a:t>The following query retrieves the distinct booster versions that carried the maximum payload mass from the `SPACEXTBL` table. </a:t>
            </a:r>
          </a:p>
          <a:p>
            <a:pPr lvl="1"/>
            <a:r>
              <a:rPr lang="en-CA" sz="1600" dirty="0"/>
              <a:t>The inner query (`SELECT MAX(PAYLOAD_MASS__KG_) FROM SPACEXTBL`) finds the maximum payload mass in the table.</a:t>
            </a:r>
          </a:p>
          <a:p>
            <a:pPr lvl="1"/>
            <a:r>
              <a:rPr lang="en-CA" sz="1600" dirty="0"/>
              <a:t>The outer query filters rows where the payload mass matches this maximum value and selects the distinct booster versions associated with those rows.</a:t>
            </a:r>
          </a:p>
        </p:txBody>
      </p:sp>
      <p:graphicFrame>
        <p:nvGraphicFramePr>
          <p:cNvPr id="6" name="Table 5">
            <a:extLst>
              <a:ext uri="{FF2B5EF4-FFF2-40B4-BE49-F238E27FC236}">
                <a16:creationId xmlns:a16="http://schemas.microsoft.com/office/drawing/2014/main" id="{A5E6D171-ED65-7F79-BD69-0154499D4F99}"/>
              </a:ext>
            </a:extLst>
          </p:cNvPr>
          <p:cNvGraphicFramePr>
            <a:graphicFrameLocks noGrp="1"/>
          </p:cNvGraphicFramePr>
          <p:nvPr>
            <p:extLst>
              <p:ext uri="{D42A27DB-BD31-4B8C-83A1-F6EECF244321}">
                <p14:modId xmlns:p14="http://schemas.microsoft.com/office/powerpoint/2010/main" val="1139147286"/>
              </p:ext>
            </p:extLst>
          </p:nvPr>
        </p:nvGraphicFramePr>
        <p:xfrm>
          <a:off x="512762" y="3614737"/>
          <a:ext cx="1690444" cy="3982128"/>
        </p:xfrm>
        <a:graphic>
          <a:graphicData uri="http://schemas.openxmlformats.org/drawingml/2006/table">
            <a:tbl>
              <a:tblPr/>
              <a:tblGrid>
                <a:gridCol w="1690444">
                  <a:extLst>
                    <a:ext uri="{9D8B030D-6E8A-4147-A177-3AD203B41FA5}">
                      <a16:colId xmlns:a16="http://schemas.microsoft.com/office/drawing/2014/main" val="2004257861"/>
                    </a:ext>
                  </a:extLst>
                </a:gridCol>
              </a:tblGrid>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1431724670"/>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558927293"/>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191914074"/>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770673912"/>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658320144"/>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119813751"/>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4089349660"/>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394297032"/>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799756641"/>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3701246289"/>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389341182"/>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118563492"/>
                  </a:ext>
                </a:extLst>
              </a:tr>
            </a:tbl>
          </a:graphicData>
        </a:graphic>
      </p:graphicFrame>
      <p:graphicFrame>
        <p:nvGraphicFramePr>
          <p:cNvPr id="7" name="Table 6">
            <a:extLst>
              <a:ext uri="{FF2B5EF4-FFF2-40B4-BE49-F238E27FC236}">
                <a16:creationId xmlns:a16="http://schemas.microsoft.com/office/drawing/2014/main" id="{6B9E14C4-7766-5CE4-B863-209B14503EDF}"/>
              </a:ext>
            </a:extLst>
          </p:cNvPr>
          <p:cNvGraphicFramePr>
            <a:graphicFrameLocks noGrp="1"/>
          </p:cNvGraphicFramePr>
          <p:nvPr>
            <p:extLst>
              <p:ext uri="{D42A27DB-BD31-4B8C-83A1-F6EECF244321}">
                <p14:modId xmlns:p14="http://schemas.microsoft.com/office/powerpoint/2010/main" val="364029347"/>
              </p:ext>
            </p:extLst>
          </p:nvPr>
        </p:nvGraphicFramePr>
        <p:xfrm>
          <a:off x="1154954" y="3429000"/>
          <a:ext cx="3751263" cy="2886390"/>
        </p:xfrm>
        <a:graphic>
          <a:graphicData uri="http://schemas.openxmlformats.org/drawingml/2006/table">
            <a:tbl>
              <a:tblPr firstRow="1" bandRow="1">
                <a:tableStyleId>{8A107856-5554-42FB-B03E-39F5DBC370BA}</a:tableStyleId>
              </a:tblPr>
              <a:tblGrid>
                <a:gridCol w="1765301">
                  <a:extLst>
                    <a:ext uri="{9D8B030D-6E8A-4147-A177-3AD203B41FA5}">
                      <a16:colId xmlns:a16="http://schemas.microsoft.com/office/drawing/2014/main" val="1928715996"/>
                    </a:ext>
                  </a:extLst>
                </a:gridCol>
                <a:gridCol w="1985962">
                  <a:extLst>
                    <a:ext uri="{9D8B030D-6E8A-4147-A177-3AD203B41FA5}">
                      <a16:colId xmlns:a16="http://schemas.microsoft.com/office/drawing/2014/main" val="2521748537"/>
                    </a:ext>
                  </a:extLst>
                </a:gridCol>
              </a:tblGrid>
              <a:tr h="4810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0" dirty="0">
                          <a:effectLst/>
                          <a:latin typeface="Abadi" panose="020B0604020104020204" pitchFamily="34" charset="0"/>
                        </a:rPr>
                        <a:t>F9 B5 B1048.4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b="0" dirty="0">
                          <a:effectLst/>
                          <a:latin typeface="Abadi" panose="020B0604020104020204" pitchFamily="34" charset="0"/>
                        </a:rPr>
                        <a:t>F9 B5 B1049.5</a:t>
                      </a:r>
                    </a:p>
                  </a:txBody>
                  <a:tcPr/>
                </a:tc>
                <a:extLst>
                  <a:ext uri="{0D108BD9-81ED-4DB2-BD59-A6C34878D82A}">
                    <a16:rowId xmlns:a16="http://schemas.microsoft.com/office/drawing/2014/main" val="3196438799"/>
                  </a:ext>
                </a:extLst>
              </a:tr>
              <a:tr h="4810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B1049.4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B1060.2</a:t>
                      </a:r>
                    </a:p>
                  </a:txBody>
                  <a:tcPr/>
                </a:tc>
                <a:extLst>
                  <a:ext uri="{0D108BD9-81ED-4DB2-BD59-A6C34878D82A}">
                    <a16:rowId xmlns:a16="http://schemas.microsoft.com/office/drawing/2014/main" val="1884875935"/>
                  </a:ext>
                </a:extLst>
              </a:tr>
              <a:tr h="4810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B1051.3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B1058.3</a:t>
                      </a:r>
                    </a:p>
                  </a:txBody>
                  <a:tcPr/>
                </a:tc>
                <a:extLst>
                  <a:ext uri="{0D108BD9-81ED-4DB2-BD59-A6C34878D82A}">
                    <a16:rowId xmlns:a16="http://schemas.microsoft.com/office/drawing/2014/main" val="2098966087"/>
                  </a:ext>
                </a:extLst>
              </a:tr>
              <a:tr h="4810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B1056.4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B1051.6</a:t>
                      </a:r>
                    </a:p>
                  </a:txBody>
                  <a:tcPr/>
                </a:tc>
                <a:extLst>
                  <a:ext uri="{0D108BD9-81ED-4DB2-BD59-A6C34878D82A}">
                    <a16:rowId xmlns:a16="http://schemas.microsoft.com/office/drawing/2014/main" val="2698727430"/>
                  </a:ext>
                </a:extLst>
              </a:tr>
              <a:tr h="4810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B1048.5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B1060.3</a:t>
                      </a:r>
                    </a:p>
                  </a:txBody>
                  <a:tcPr/>
                </a:tc>
                <a:extLst>
                  <a:ext uri="{0D108BD9-81ED-4DB2-BD59-A6C34878D82A}">
                    <a16:rowId xmlns:a16="http://schemas.microsoft.com/office/drawing/2014/main" val="2187930182"/>
                  </a:ext>
                </a:extLst>
              </a:tr>
              <a:tr h="4810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B1051.4</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Abadi" panose="020B0604020104020204" pitchFamily="34" charset="0"/>
                        </a:rPr>
                        <a:t>F9 B5 B1049.7</a:t>
                      </a:r>
                    </a:p>
                  </a:txBody>
                  <a:tcPr/>
                </a:tc>
                <a:extLst>
                  <a:ext uri="{0D108BD9-81ED-4DB2-BD59-A6C34878D82A}">
                    <a16:rowId xmlns:a16="http://schemas.microsoft.com/office/drawing/2014/main" val="1872707776"/>
                  </a:ext>
                </a:extLst>
              </a:tr>
            </a:tbl>
          </a:graphicData>
        </a:graphic>
      </p:graphicFrame>
      <p:sp>
        <p:nvSpPr>
          <p:cNvPr id="9" name="TextBox 8">
            <a:extLst>
              <a:ext uri="{FF2B5EF4-FFF2-40B4-BE49-F238E27FC236}">
                <a16:creationId xmlns:a16="http://schemas.microsoft.com/office/drawing/2014/main" id="{3AFF3316-5637-2C1D-A057-1026C23A295E}"/>
              </a:ext>
            </a:extLst>
          </p:cNvPr>
          <p:cNvSpPr txBox="1"/>
          <p:nvPr/>
        </p:nvSpPr>
        <p:spPr>
          <a:xfrm>
            <a:off x="5790359" y="4872195"/>
            <a:ext cx="5321300" cy="17543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CA" i="1" dirty="0">
                <a:latin typeface="Courier New" panose="02070309020205020404" pitchFamily="49" charset="0"/>
                <a:cs typeface="Courier New" panose="02070309020205020404" pitchFamily="49" charset="0"/>
              </a:rPr>
              <a:t>%%</a:t>
            </a:r>
            <a:r>
              <a:rPr lang="en-CA" i="1" dirty="0" err="1">
                <a:latin typeface="Courier New" panose="02070309020205020404" pitchFamily="49" charset="0"/>
                <a:cs typeface="Courier New" panose="02070309020205020404" pitchFamily="49" charset="0"/>
              </a:rPr>
              <a:t>sql</a:t>
            </a:r>
            <a:endParaRPr lang="en-CA" i="1" dirty="0">
              <a:latin typeface="Courier New" panose="02070309020205020404" pitchFamily="49" charset="0"/>
              <a:cs typeface="Courier New" panose="02070309020205020404" pitchFamily="49" charset="0"/>
            </a:endParaRPr>
          </a:p>
          <a:p>
            <a:r>
              <a:rPr lang="en-CA" i="1" dirty="0">
                <a:latin typeface="Courier New" panose="02070309020205020404" pitchFamily="49" charset="0"/>
                <a:cs typeface="Courier New" panose="02070309020205020404" pitchFamily="49" charset="0"/>
              </a:rPr>
              <a:t>SELECT DISTINCT BOOSTER_VERSION</a:t>
            </a:r>
          </a:p>
          <a:p>
            <a:r>
              <a:rPr lang="en-CA" i="1" dirty="0">
                <a:latin typeface="Courier New" panose="02070309020205020404" pitchFamily="49" charset="0"/>
                <a:cs typeface="Courier New" panose="02070309020205020404" pitchFamily="49" charset="0"/>
              </a:rPr>
              <a:t>FROM SPACEXTBL</a:t>
            </a:r>
          </a:p>
          <a:p>
            <a:r>
              <a:rPr lang="en-CA" i="1" dirty="0">
                <a:latin typeface="Courier New" panose="02070309020205020404" pitchFamily="49" charset="0"/>
                <a:cs typeface="Courier New" panose="02070309020205020404" pitchFamily="49" charset="0"/>
              </a:rPr>
              <a:t>WHERE PAYLOAD_MASS__KG_ = (</a:t>
            </a:r>
          </a:p>
          <a:p>
            <a:r>
              <a:rPr lang="en-CA" i="1" dirty="0">
                <a:latin typeface="Courier New" panose="02070309020205020404" pitchFamily="49" charset="0"/>
                <a:cs typeface="Courier New" panose="02070309020205020404" pitchFamily="49" charset="0"/>
              </a:rPr>
              <a:t>SELECT MAX(PAYLOAD_MASS__KG_)</a:t>
            </a:r>
          </a:p>
          <a:p>
            <a:r>
              <a:rPr lang="en-CA" i="1" dirty="0">
                <a:latin typeface="Courier New" panose="02070309020205020404" pitchFamily="49" charset="0"/>
                <a:cs typeface="Courier New" panose="02070309020205020404" pitchFamily="49" charset="0"/>
              </a:rPr>
              <a:t>FROM SPACEXTBL);</a:t>
            </a:r>
          </a:p>
        </p:txBody>
      </p:sp>
    </p:spTree>
    <p:extLst>
      <p:ext uri="{BB962C8B-B14F-4D97-AF65-F5344CB8AC3E}">
        <p14:creationId xmlns:p14="http://schemas.microsoft.com/office/powerpoint/2010/main" val="140539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47B2A-7560-95C8-B58A-2137D13E32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43DE6-5BA5-2C47-6657-4DA06961B624}"/>
              </a:ext>
            </a:extLst>
          </p:cNvPr>
          <p:cNvSpPr>
            <a:spLocks noGrp="1"/>
          </p:cNvSpPr>
          <p:nvPr>
            <p:ph type="title"/>
          </p:nvPr>
        </p:nvSpPr>
        <p:spPr/>
        <p:txBody>
          <a:bodyPr/>
          <a:lstStyle/>
          <a:p>
            <a:r>
              <a:rPr lang="en-US" dirty="0"/>
              <a:t>SQL Queries – 2015 Failed Launch Records</a:t>
            </a:r>
          </a:p>
        </p:txBody>
      </p:sp>
      <p:sp>
        <p:nvSpPr>
          <p:cNvPr id="3" name="Content Placeholder 2">
            <a:extLst>
              <a:ext uri="{FF2B5EF4-FFF2-40B4-BE49-F238E27FC236}">
                <a16:creationId xmlns:a16="http://schemas.microsoft.com/office/drawing/2014/main" id="{1FD7943A-58AA-A112-D063-9C409D8ACEE4}"/>
              </a:ext>
            </a:extLst>
          </p:cNvPr>
          <p:cNvSpPr>
            <a:spLocks noGrp="1"/>
          </p:cNvSpPr>
          <p:nvPr>
            <p:ph idx="1"/>
          </p:nvPr>
        </p:nvSpPr>
        <p:spPr>
          <a:xfrm>
            <a:off x="216573" y="2260055"/>
            <a:ext cx="11249025" cy="909138"/>
          </a:xfrm>
        </p:spPr>
        <p:txBody>
          <a:bodyPr>
            <a:noAutofit/>
          </a:bodyPr>
          <a:lstStyle/>
          <a:p>
            <a:pPr marL="0">
              <a:spcBef>
                <a:spcPts val="1400"/>
              </a:spcBef>
            </a:pPr>
            <a:r>
              <a:rPr lang="en-US" sz="2000" dirty="0"/>
              <a:t>Below are the failed landing outcomes in drone ship, their booster versions, and launch site names that occurred in 2015:</a:t>
            </a:r>
          </a:p>
          <a:p>
            <a:pPr marL="400050" lvl="1">
              <a:spcBef>
                <a:spcPts val="1400"/>
              </a:spcBef>
            </a:pPr>
            <a:endParaRPr lang="en-US" sz="1800" dirty="0"/>
          </a:p>
        </p:txBody>
      </p:sp>
      <p:graphicFrame>
        <p:nvGraphicFramePr>
          <p:cNvPr id="6" name="Table 5">
            <a:extLst>
              <a:ext uri="{FF2B5EF4-FFF2-40B4-BE49-F238E27FC236}">
                <a16:creationId xmlns:a16="http://schemas.microsoft.com/office/drawing/2014/main" id="{0BB832B7-6AA8-7868-D465-8C726F2D42C9}"/>
              </a:ext>
            </a:extLst>
          </p:cNvPr>
          <p:cNvGraphicFramePr>
            <a:graphicFrameLocks noGrp="1"/>
          </p:cNvGraphicFramePr>
          <p:nvPr/>
        </p:nvGraphicFramePr>
        <p:xfrm>
          <a:off x="512762" y="3614737"/>
          <a:ext cx="1690444" cy="3982128"/>
        </p:xfrm>
        <a:graphic>
          <a:graphicData uri="http://schemas.openxmlformats.org/drawingml/2006/table">
            <a:tbl>
              <a:tblPr/>
              <a:tblGrid>
                <a:gridCol w="1690444">
                  <a:extLst>
                    <a:ext uri="{9D8B030D-6E8A-4147-A177-3AD203B41FA5}">
                      <a16:colId xmlns:a16="http://schemas.microsoft.com/office/drawing/2014/main" val="2004257861"/>
                    </a:ext>
                  </a:extLst>
                </a:gridCol>
              </a:tblGrid>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1431724670"/>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558927293"/>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191914074"/>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770673912"/>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658320144"/>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119813751"/>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4089349660"/>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2394297032"/>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799756641"/>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3701246289"/>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389341182"/>
                  </a:ext>
                </a:extLst>
              </a:tr>
              <a:tr h="0">
                <a:tc>
                  <a:txBody>
                    <a:bodyPr/>
                    <a:lstStyle/>
                    <a:p>
                      <a:endParaRPr lang="en-CA" sz="1700" dirty="0">
                        <a:effectLst/>
                        <a:latin typeface="Abadi" panose="020B0604020104020204" pitchFamily="34" charset="0"/>
                      </a:endParaRPr>
                    </a:p>
                  </a:txBody>
                  <a:tcPr marL="72765" marR="72765" marT="36382" marB="36382" anchor="ctr">
                    <a:lnL>
                      <a:noFill/>
                    </a:lnL>
                    <a:lnR>
                      <a:noFill/>
                    </a:lnR>
                    <a:lnT>
                      <a:noFill/>
                    </a:lnT>
                    <a:lnB>
                      <a:noFill/>
                    </a:lnB>
                    <a:noFill/>
                  </a:tcPr>
                </a:tc>
                <a:extLst>
                  <a:ext uri="{0D108BD9-81ED-4DB2-BD59-A6C34878D82A}">
                    <a16:rowId xmlns:a16="http://schemas.microsoft.com/office/drawing/2014/main" val="118563492"/>
                  </a:ext>
                </a:extLst>
              </a:tr>
            </a:tbl>
          </a:graphicData>
        </a:graphic>
      </p:graphicFrame>
      <p:graphicFrame>
        <p:nvGraphicFramePr>
          <p:cNvPr id="5" name="Table 4">
            <a:extLst>
              <a:ext uri="{FF2B5EF4-FFF2-40B4-BE49-F238E27FC236}">
                <a16:creationId xmlns:a16="http://schemas.microsoft.com/office/drawing/2014/main" id="{87AA1CA2-1741-26D3-C0B4-B750D5BE725C}"/>
              </a:ext>
            </a:extLst>
          </p:cNvPr>
          <p:cNvGraphicFramePr>
            <a:graphicFrameLocks noGrp="1"/>
          </p:cNvGraphicFramePr>
          <p:nvPr>
            <p:extLst>
              <p:ext uri="{D42A27DB-BD31-4B8C-83A1-F6EECF244321}">
                <p14:modId xmlns:p14="http://schemas.microsoft.com/office/powerpoint/2010/main" val="2616620924"/>
              </p:ext>
            </p:extLst>
          </p:nvPr>
        </p:nvGraphicFramePr>
        <p:xfrm>
          <a:off x="1357984" y="3001340"/>
          <a:ext cx="8127999" cy="111252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4177707494"/>
                    </a:ext>
                  </a:extLst>
                </a:gridCol>
                <a:gridCol w="2709333">
                  <a:extLst>
                    <a:ext uri="{9D8B030D-6E8A-4147-A177-3AD203B41FA5}">
                      <a16:colId xmlns:a16="http://schemas.microsoft.com/office/drawing/2014/main" val="3415962735"/>
                    </a:ext>
                  </a:extLst>
                </a:gridCol>
                <a:gridCol w="2709333">
                  <a:extLst>
                    <a:ext uri="{9D8B030D-6E8A-4147-A177-3AD203B41FA5}">
                      <a16:colId xmlns:a16="http://schemas.microsoft.com/office/drawing/2014/main" val="4206330135"/>
                    </a:ext>
                  </a:extLst>
                </a:gridCol>
              </a:tblGrid>
              <a:tr h="370840">
                <a:tc>
                  <a:txBody>
                    <a:bodyPr/>
                    <a:lstStyle/>
                    <a:p>
                      <a:r>
                        <a:rPr lang="en-US" dirty="0">
                          <a:latin typeface="Century Gothic" panose="020B0502020202020204" pitchFamily="34" charset="0"/>
                        </a:rPr>
                        <a:t>Landing Outcome</a:t>
                      </a:r>
                    </a:p>
                  </a:txBody>
                  <a:tcPr/>
                </a:tc>
                <a:tc>
                  <a:txBody>
                    <a:bodyPr/>
                    <a:lstStyle/>
                    <a:p>
                      <a:r>
                        <a:rPr lang="en-US" dirty="0">
                          <a:latin typeface="Century Gothic" panose="020B0502020202020204" pitchFamily="34" charset="0"/>
                        </a:rPr>
                        <a:t>Booster Version</a:t>
                      </a:r>
                    </a:p>
                  </a:txBody>
                  <a:tcPr/>
                </a:tc>
                <a:tc>
                  <a:txBody>
                    <a:bodyPr/>
                    <a:lstStyle/>
                    <a:p>
                      <a:r>
                        <a:rPr lang="en-US" dirty="0">
                          <a:latin typeface="Century Gothic" panose="020B0502020202020204" pitchFamily="34" charset="0"/>
                        </a:rPr>
                        <a:t>Launch Site</a:t>
                      </a:r>
                    </a:p>
                  </a:txBody>
                  <a:tcPr/>
                </a:tc>
                <a:extLst>
                  <a:ext uri="{0D108BD9-81ED-4DB2-BD59-A6C34878D82A}">
                    <a16:rowId xmlns:a16="http://schemas.microsoft.com/office/drawing/2014/main" val="4145234068"/>
                  </a:ext>
                </a:extLst>
              </a:tr>
              <a:tr h="370840">
                <a:tc>
                  <a:txBody>
                    <a:bodyPr/>
                    <a:lstStyle/>
                    <a:p>
                      <a:r>
                        <a:rPr lang="en-US" dirty="0">
                          <a:latin typeface="Century Gothic" panose="020B0502020202020204" pitchFamily="34" charset="0"/>
                        </a:rPr>
                        <a:t>Failure (drone ship)</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Century Gothic" panose="020B0502020202020204" pitchFamily="34" charset="0"/>
                        </a:rPr>
                        <a:t>F9 v1.1 B1012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Century Gothic" panose="020B0502020202020204" pitchFamily="34" charset="0"/>
                        </a:rPr>
                        <a:t>CCAFS LC-40</a:t>
                      </a:r>
                    </a:p>
                  </a:txBody>
                  <a:tcPr/>
                </a:tc>
                <a:extLst>
                  <a:ext uri="{0D108BD9-81ED-4DB2-BD59-A6C34878D82A}">
                    <a16:rowId xmlns:a16="http://schemas.microsoft.com/office/drawing/2014/main" val="207363520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Failure (drone ship)</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Century Gothic" panose="020B0502020202020204" pitchFamily="34" charset="0"/>
                        </a:rPr>
                        <a:t>F9 v1.1 B1015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800" dirty="0">
                          <a:effectLst/>
                          <a:latin typeface="Century Gothic" panose="020B0502020202020204" pitchFamily="34" charset="0"/>
                        </a:rPr>
                        <a:t>CCAFS LC-40</a:t>
                      </a:r>
                    </a:p>
                  </a:txBody>
                  <a:tcPr/>
                </a:tc>
                <a:extLst>
                  <a:ext uri="{0D108BD9-81ED-4DB2-BD59-A6C34878D82A}">
                    <a16:rowId xmlns:a16="http://schemas.microsoft.com/office/drawing/2014/main" val="718203898"/>
                  </a:ext>
                </a:extLst>
              </a:tr>
            </a:tbl>
          </a:graphicData>
        </a:graphic>
      </p:graphicFrame>
      <p:sp>
        <p:nvSpPr>
          <p:cNvPr id="8" name="Content Placeholder 2">
            <a:extLst>
              <a:ext uri="{FF2B5EF4-FFF2-40B4-BE49-F238E27FC236}">
                <a16:creationId xmlns:a16="http://schemas.microsoft.com/office/drawing/2014/main" id="{10FE4951-DD29-BD69-7760-7C48F7F5B4DF}"/>
              </a:ext>
            </a:extLst>
          </p:cNvPr>
          <p:cNvSpPr txBox="1">
            <a:spLocks/>
          </p:cNvSpPr>
          <p:nvPr/>
        </p:nvSpPr>
        <p:spPr>
          <a:xfrm>
            <a:off x="216573" y="4230142"/>
            <a:ext cx="5612727" cy="230436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CA" sz="1600" dirty="0">
                <a:latin typeface="Century Gothic" panose="020B0502020202020204" pitchFamily="34" charset="0"/>
              </a:rPr>
              <a:t>The following SQL query retrieves specific columns (`LANDING_OUTCOME`, `BOOSTER_VERSION`, and `LAUNCH_SITE`) from the `SPACEXTBL` table. It filters the results to include only rows where:</a:t>
            </a:r>
          </a:p>
          <a:p>
            <a:pPr marL="285750" indent="-285750">
              <a:buFont typeface="Arial" panose="020B0604020202020204" pitchFamily="34" charset="0"/>
              <a:buChar char="•"/>
            </a:pPr>
            <a:r>
              <a:rPr lang="en-CA" sz="1600" dirty="0">
                <a:latin typeface="Century Gothic" panose="020B0502020202020204" pitchFamily="34" charset="0"/>
              </a:rPr>
              <a:t>The `LANDING_OUTCOME` is `'Failure (drone ship)'`.</a:t>
            </a:r>
          </a:p>
          <a:p>
            <a:pPr marL="285750" indent="-285750">
              <a:buFont typeface="Arial" panose="020B0604020202020204" pitchFamily="34" charset="0"/>
              <a:buChar char="•"/>
            </a:pPr>
            <a:r>
              <a:rPr lang="en-CA" sz="1600" dirty="0">
                <a:latin typeface="Century Gothic" panose="020B0502020202020204" pitchFamily="34" charset="0"/>
              </a:rPr>
              <a:t>The year extracted from the `DATE` column is `'2015'` (using the `</a:t>
            </a:r>
            <a:r>
              <a:rPr lang="en-CA" sz="1600" dirty="0" err="1">
                <a:latin typeface="Century Gothic" panose="020B0502020202020204" pitchFamily="34" charset="0"/>
              </a:rPr>
              <a:t>strftime</a:t>
            </a:r>
            <a:r>
              <a:rPr lang="en-CA" sz="1600" dirty="0">
                <a:latin typeface="Century Gothic" panose="020B0502020202020204" pitchFamily="34" charset="0"/>
              </a:rPr>
              <a:t>('%Y', DATE)` function to extract the year).</a:t>
            </a:r>
          </a:p>
          <a:p>
            <a:pPr marL="0" indent="0">
              <a:buNone/>
            </a:pPr>
            <a:endParaRPr lang="en-CA" sz="1500" dirty="0">
              <a:latin typeface="Century Gothic" panose="020B0502020202020204" pitchFamily="34" charset="0"/>
            </a:endParaRPr>
          </a:p>
          <a:p>
            <a:pPr marL="0" indent="0">
              <a:spcBef>
                <a:spcPts val="1400"/>
              </a:spcBef>
              <a:buNone/>
            </a:pPr>
            <a:endParaRPr lang="en-US" sz="2000" dirty="0"/>
          </a:p>
          <a:p>
            <a:pPr marL="400050" lvl="1">
              <a:spcBef>
                <a:spcPts val="1400"/>
              </a:spcBef>
            </a:pPr>
            <a:endParaRPr lang="en-US" sz="1800" dirty="0"/>
          </a:p>
        </p:txBody>
      </p:sp>
      <p:sp>
        <p:nvSpPr>
          <p:cNvPr id="10" name="TextBox 9">
            <a:extLst>
              <a:ext uri="{FF2B5EF4-FFF2-40B4-BE49-F238E27FC236}">
                <a16:creationId xmlns:a16="http://schemas.microsoft.com/office/drawing/2014/main" id="{CA783049-E76C-6B03-4203-24DA007FC5CE}"/>
              </a:ext>
            </a:extLst>
          </p:cNvPr>
          <p:cNvSpPr txBox="1"/>
          <p:nvPr/>
        </p:nvSpPr>
        <p:spPr>
          <a:xfrm>
            <a:off x="5841085" y="4231184"/>
            <a:ext cx="5148263" cy="203132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marL="0" indent="0">
              <a:buNone/>
            </a:pPr>
            <a:r>
              <a:rPr lang="en-CA" sz="1800" i="1" dirty="0">
                <a:latin typeface="Courier New" panose="02070309020205020404" pitchFamily="49" charset="0"/>
                <a:cs typeface="Courier New" panose="02070309020205020404" pitchFamily="49" charset="0"/>
              </a:rPr>
              <a:t>%%</a:t>
            </a:r>
            <a:r>
              <a:rPr lang="en-CA" sz="1800" i="1" dirty="0" err="1">
                <a:latin typeface="Courier New" panose="02070309020205020404" pitchFamily="49" charset="0"/>
                <a:cs typeface="Courier New" panose="02070309020205020404" pitchFamily="49" charset="0"/>
              </a:rPr>
              <a:t>sql</a:t>
            </a:r>
            <a:endParaRPr lang="en-CA" sz="1800" i="1" dirty="0">
              <a:latin typeface="Courier New" panose="02070309020205020404" pitchFamily="49" charset="0"/>
              <a:cs typeface="Courier New" panose="02070309020205020404" pitchFamily="49" charset="0"/>
            </a:endParaRPr>
          </a:p>
          <a:p>
            <a:pPr marL="0" indent="0">
              <a:buNone/>
            </a:pPr>
            <a:r>
              <a:rPr lang="en-CA" sz="1800" i="1" dirty="0">
                <a:latin typeface="Courier New" panose="02070309020205020404" pitchFamily="49" charset="0"/>
                <a:cs typeface="Courier New" panose="02070309020205020404" pitchFamily="49" charset="0"/>
              </a:rPr>
              <a:t>SELECT LANDING_OUTCOME, BOOSTER_VERSION, LAUNCH_SITE</a:t>
            </a:r>
          </a:p>
          <a:p>
            <a:pPr marL="0" indent="0">
              <a:buNone/>
            </a:pPr>
            <a:r>
              <a:rPr lang="en-CA" sz="1800" i="1" dirty="0">
                <a:latin typeface="Courier New" panose="02070309020205020404" pitchFamily="49" charset="0"/>
                <a:cs typeface="Courier New" panose="02070309020205020404" pitchFamily="49" charset="0"/>
              </a:rPr>
              <a:t>FROM SPACEXTBL</a:t>
            </a:r>
          </a:p>
          <a:p>
            <a:pPr marL="0" indent="0">
              <a:buNone/>
            </a:pPr>
            <a:r>
              <a:rPr lang="en-CA" sz="1800" i="1" dirty="0">
                <a:latin typeface="Courier New" panose="02070309020205020404" pitchFamily="49" charset="0"/>
                <a:cs typeface="Courier New" panose="02070309020205020404" pitchFamily="49" charset="0"/>
              </a:rPr>
              <a:t>WHERE LANDING_OUTCOME = 'Failure (drone ship)'</a:t>
            </a:r>
          </a:p>
          <a:p>
            <a:pPr marL="0" indent="0">
              <a:buNone/>
            </a:pPr>
            <a:r>
              <a:rPr lang="en-CA" sz="1800" i="1" dirty="0">
                <a:latin typeface="Courier New" panose="02070309020205020404" pitchFamily="49" charset="0"/>
                <a:cs typeface="Courier New" panose="02070309020205020404" pitchFamily="49" charset="0"/>
              </a:rPr>
              <a:t>AND </a:t>
            </a:r>
            <a:r>
              <a:rPr lang="en-CA" sz="1800" i="1" dirty="0" err="1">
                <a:latin typeface="Courier New" panose="02070309020205020404" pitchFamily="49" charset="0"/>
                <a:cs typeface="Courier New" panose="02070309020205020404" pitchFamily="49" charset="0"/>
              </a:rPr>
              <a:t>strftime</a:t>
            </a:r>
            <a:r>
              <a:rPr lang="en-CA" sz="1800" i="1" dirty="0">
                <a:latin typeface="Courier New" panose="02070309020205020404" pitchFamily="49" charset="0"/>
                <a:cs typeface="Courier New" panose="02070309020205020404" pitchFamily="49" charset="0"/>
              </a:rPr>
              <a:t>('%Y', DATE) = '2015';</a:t>
            </a:r>
          </a:p>
        </p:txBody>
      </p:sp>
    </p:spTree>
    <p:extLst>
      <p:ext uri="{BB962C8B-B14F-4D97-AF65-F5344CB8AC3E}">
        <p14:creationId xmlns:p14="http://schemas.microsoft.com/office/powerpoint/2010/main" val="1434636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E448D-4F17-B514-58ED-FC5985D0B6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35ABD-464E-8440-41C1-5EB82E613875}"/>
              </a:ext>
            </a:extLst>
          </p:cNvPr>
          <p:cNvSpPr>
            <a:spLocks noGrp="1"/>
          </p:cNvSpPr>
          <p:nvPr>
            <p:ph type="title"/>
          </p:nvPr>
        </p:nvSpPr>
        <p:spPr/>
        <p:txBody>
          <a:bodyPr/>
          <a:lstStyle/>
          <a:p>
            <a:r>
              <a:rPr lang="en-US" dirty="0"/>
              <a:t>SQL Queries – Ranking Landing Outcome between June 4</a:t>
            </a:r>
            <a:r>
              <a:rPr lang="en-US" baseline="30000" dirty="0"/>
              <a:t>th</a:t>
            </a:r>
            <a:r>
              <a:rPr lang="en-US" dirty="0"/>
              <a:t> 2010 and March 20</a:t>
            </a:r>
            <a:r>
              <a:rPr lang="en-US" baseline="30000" dirty="0"/>
              <a:t>th</a:t>
            </a:r>
            <a:r>
              <a:rPr lang="en-US" dirty="0"/>
              <a:t>, 2017</a:t>
            </a:r>
          </a:p>
        </p:txBody>
      </p:sp>
      <p:sp>
        <p:nvSpPr>
          <p:cNvPr id="3" name="Content Placeholder 2">
            <a:extLst>
              <a:ext uri="{FF2B5EF4-FFF2-40B4-BE49-F238E27FC236}">
                <a16:creationId xmlns:a16="http://schemas.microsoft.com/office/drawing/2014/main" id="{C20682A3-8815-88AF-881C-D77CB25BD85F}"/>
              </a:ext>
            </a:extLst>
          </p:cNvPr>
          <p:cNvSpPr>
            <a:spLocks noGrp="1"/>
          </p:cNvSpPr>
          <p:nvPr>
            <p:ph idx="1"/>
          </p:nvPr>
        </p:nvSpPr>
        <p:spPr>
          <a:xfrm>
            <a:off x="180975" y="2334126"/>
            <a:ext cx="5181600" cy="909138"/>
          </a:xfrm>
        </p:spPr>
        <p:txBody>
          <a:bodyPr>
            <a:noAutofit/>
          </a:bodyPr>
          <a:lstStyle/>
          <a:p>
            <a:pPr marL="0">
              <a:spcBef>
                <a:spcPts val="1400"/>
              </a:spcBef>
            </a:pPr>
            <a:r>
              <a:rPr lang="en-US" sz="2000" dirty="0"/>
              <a:t>Table below shows the landing outcomes between the specified dates:</a:t>
            </a:r>
          </a:p>
          <a:p>
            <a:pPr marL="400050" lvl="1">
              <a:spcBef>
                <a:spcPts val="1400"/>
              </a:spcBef>
            </a:pPr>
            <a:endParaRPr lang="en-US" sz="1800" dirty="0"/>
          </a:p>
        </p:txBody>
      </p:sp>
      <p:sp>
        <p:nvSpPr>
          <p:cNvPr id="4" name="TextBox 3">
            <a:extLst>
              <a:ext uri="{FF2B5EF4-FFF2-40B4-BE49-F238E27FC236}">
                <a16:creationId xmlns:a16="http://schemas.microsoft.com/office/drawing/2014/main" id="{31A541F3-598E-70C3-667B-7608DEECC6D6}"/>
              </a:ext>
            </a:extLst>
          </p:cNvPr>
          <p:cNvSpPr txBox="1"/>
          <p:nvPr/>
        </p:nvSpPr>
        <p:spPr>
          <a:xfrm>
            <a:off x="5362575" y="1867848"/>
            <a:ext cx="6267450" cy="3004347"/>
          </a:xfrm>
          <a:prstGeom prst="rect">
            <a:avLst/>
          </a:prstGeom>
        </p:spPr>
        <p:txBody>
          <a:bodyPr vert="horz" lIns="91440" tIns="45720" rIns="91440" bIns="45720" rtlCol="0">
            <a:noAutofit/>
          </a:bodyPr>
          <a:lstStyle>
            <a:lvl1pPr indent="-342900">
              <a:spcBef>
                <a:spcPts val="1400"/>
              </a:spcBef>
              <a:spcAft>
                <a:spcPts val="0"/>
              </a:spcAft>
              <a:buClr>
                <a:schemeClr val="accent1"/>
              </a:buClr>
              <a:buSzPct val="80000"/>
              <a:buFont typeface="Wingdings 3" charset="2"/>
              <a:buChar char=""/>
              <a:defRPr sz="2000" b="0" i="0">
                <a:solidFill>
                  <a:schemeClr val="tx1">
                    <a:lumMod val="75000"/>
                    <a:lumOff val="25000"/>
                  </a:schemeClr>
                </a:solidFill>
              </a:defRPr>
            </a:lvl1pPr>
            <a:lvl2pPr marL="400050" lvl="1" indent="-285750">
              <a:spcBef>
                <a:spcPts val="1400"/>
              </a:spcBef>
              <a:spcAft>
                <a:spcPts val="0"/>
              </a:spcAft>
              <a:buClr>
                <a:schemeClr val="accent1"/>
              </a:buClr>
              <a:buSzPct val="80000"/>
              <a:buFont typeface="Wingdings 3" charset="2"/>
              <a:buChar char=""/>
              <a:defRPr b="0" i="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endParaRPr lang="en-US" sz="1800" dirty="0"/>
          </a:p>
          <a:p>
            <a:r>
              <a:rPr lang="en-CA" sz="1800" dirty="0">
                <a:latin typeface="Century Gothic" panose="020B0502020202020204" pitchFamily="34" charset="0"/>
              </a:rPr>
              <a:t>The following query retrieves the count of each unique LANDING_OUTCOME for SpaceX missions that occurred between the dates '2010-06-04' and '2017-03-20'. It groups the results by LANDING_OUTCOME, calculates the total count for each outcome, and orders the results in descending order of the count.</a:t>
            </a:r>
          </a:p>
        </p:txBody>
      </p:sp>
      <p:sp>
        <p:nvSpPr>
          <p:cNvPr id="9" name="TextBox 8">
            <a:extLst>
              <a:ext uri="{FF2B5EF4-FFF2-40B4-BE49-F238E27FC236}">
                <a16:creationId xmlns:a16="http://schemas.microsoft.com/office/drawing/2014/main" id="{A70FA00C-E4DF-8960-38D7-43067866A639}"/>
              </a:ext>
            </a:extLst>
          </p:cNvPr>
          <p:cNvSpPr txBox="1"/>
          <p:nvPr/>
        </p:nvSpPr>
        <p:spPr>
          <a:xfrm>
            <a:off x="5835650" y="4114957"/>
            <a:ext cx="5321300" cy="258532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r>
              <a:rPr lang="en-CA" i="1" dirty="0">
                <a:latin typeface="Courier New" panose="02070309020205020404" pitchFamily="49" charset="0"/>
                <a:cs typeface="Courier New" panose="02070309020205020404" pitchFamily="49" charset="0"/>
              </a:rPr>
              <a:t>%%</a:t>
            </a:r>
            <a:r>
              <a:rPr lang="en-CA" i="1" dirty="0" err="1">
                <a:latin typeface="Courier New" panose="02070309020205020404" pitchFamily="49" charset="0"/>
                <a:cs typeface="Courier New" panose="02070309020205020404" pitchFamily="49" charset="0"/>
              </a:rPr>
              <a:t>sql</a:t>
            </a:r>
            <a:endParaRPr lang="en-CA" i="1" dirty="0">
              <a:latin typeface="Courier New" panose="02070309020205020404" pitchFamily="49" charset="0"/>
              <a:cs typeface="Courier New" panose="02070309020205020404" pitchFamily="49" charset="0"/>
            </a:endParaRPr>
          </a:p>
          <a:p>
            <a:r>
              <a:rPr lang="en-CA" i="1" dirty="0">
                <a:latin typeface="Courier New" panose="02070309020205020404" pitchFamily="49" charset="0"/>
                <a:cs typeface="Courier New" panose="02070309020205020404" pitchFamily="49" charset="0"/>
              </a:rPr>
              <a:t>SELECT LANDING_OUTCOME, COUNT(LANDING_OUTCOME) AS TOTAL_NUMBER</a:t>
            </a:r>
          </a:p>
          <a:p>
            <a:r>
              <a:rPr lang="en-CA" i="1" dirty="0">
                <a:latin typeface="Courier New" panose="02070309020205020404" pitchFamily="49" charset="0"/>
                <a:cs typeface="Courier New" panose="02070309020205020404" pitchFamily="49" charset="0"/>
              </a:rPr>
              <a:t>FROM SPACEXTBL</a:t>
            </a:r>
          </a:p>
          <a:p>
            <a:r>
              <a:rPr lang="en-CA" i="1" dirty="0">
                <a:latin typeface="Courier New" panose="02070309020205020404" pitchFamily="49" charset="0"/>
                <a:cs typeface="Courier New" panose="02070309020205020404" pitchFamily="49" charset="0"/>
              </a:rPr>
              <a:t>WHERE DATE BETWEEN '2010-06-04' AND '2017-03-20'</a:t>
            </a:r>
          </a:p>
          <a:p>
            <a:r>
              <a:rPr lang="en-CA" i="1" dirty="0">
                <a:latin typeface="Courier New" panose="02070309020205020404" pitchFamily="49" charset="0"/>
                <a:cs typeface="Courier New" panose="02070309020205020404" pitchFamily="49" charset="0"/>
              </a:rPr>
              <a:t>GROUP BY LANDING_OUTCOME</a:t>
            </a:r>
          </a:p>
          <a:p>
            <a:r>
              <a:rPr lang="en-CA" i="1" dirty="0">
                <a:latin typeface="Courier New" panose="02070309020205020404" pitchFamily="49" charset="0"/>
                <a:cs typeface="Courier New" panose="02070309020205020404" pitchFamily="49" charset="0"/>
              </a:rPr>
              <a:t>ORDER BY TOTAL_NUMBER DESC</a:t>
            </a:r>
          </a:p>
        </p:txBody>
      </p:sp>
      <p:graphicFrame>
        <p:nvGraphicFramePr>
          <p:cNvPr id="5" name="Table 4">
            <a:extLst>
              <a:ext uri="{FF2B5EF4-FFF2-40B4-BE49-F238E27FC236}">
                <a16:creationId xmlns:a16="http://schemas.microsoft.com/office/drawing/2014/main" id="{7757E54F-37F5-AE65-C38D-71EC976184EC}"/>
              </a:ext>
            </a:extLst>
          </p:cNvPr>
          <p:cNvGraphicFramePr>
            <a:graphicFrameLocks noGrp="1"/>
          </p:cNvGraphicFramePr>
          <p:nvPr>
            <p:extLst>
              <p:ext uri="{D42A27DB-BD31-4B8C-83A1-F6EECF244321}">
                <p14:modId xmlns:p14="http://schemas.microsoft.com/office/powerpoint/2010/main" val="374971694"/>
              </p:ext>
            </p:extLst>
          </p:nvPr>
        </p:nvGraphicFramePr>
        <p:xfrm>
          <a:off x="180975" y="3203415"/>
          <a:ext cx="4791076" cy="3337560"/>
        </p:xfrm>
        <a:graphic>
          <a:graphicData uri="http://schemas.openxmlformats.org/drawingml/2006/table">
            <a:tbl>
              <a:tblPr firstRow="1" bandRow="1">
                <a:tableStyleId>{5C22544A-7EE6-4342-B048-85BDC9FD1C3A}</a:tableStyleId>
              </a:tblPr>
              <a:tblGrid>
                <a:gridCol w="2933700">
                  <a:extLst>
                    <a:ext uri="{9D8B030D-6E8A-4147-A177-3AD203B41FA5}">
                      <a16:colId xmlns:a16="http://schemas.microsoft.com/office/drawing/2014/main" val="279761037"/>
                    </a:ext>
                  </a:extLst>
                </a:gridCol>
                <a:gridCol w="1857376">
                  <a:extLst>
                    <a:ext uri="{9D8B030D-6E8A-4147-A177-3AD203B41FA5}">
                      <a16:colId xmlns:a16="http://schemas.microsoft.com/office/drawing/2014/main" val="1016993508"/>
                    </a:ext>
                  </a:extLst>
                </a:gridCol>
              </a:tblGrid>
              <a:tr h="370840">
                <a:tc>
                  <a:txBody>
                    <a:bodyPr/>
                    <a:lstStyle/>
                    <a:p>
                      <a:r>
                        <a:rPr lang="en-US" dirty="0"/>
                        <a:t>Landing Outcome</a:t>
                      </a:r>
                    </a:p>
                  </a:txBody>
                  <a:tcPr/>
                </a:tc>
                <a:tc>
                  <a:txBody>
                    <a:bodyPr/>
                    <a:lstStyle/>
                    <a:p>
                      <a:r>
                        <a:rPr lang="en-US" dirty="0"/>
                        <a:t>Total Number</a:t>
                      </a:r>
                    </a:p>
                  </a:txBody>
                  <a:tcPr/>
                </a:tc>
                <a:extLst>
                  <a:ext uri="{0D108BD9-81ED-4DB2-BD59-A6C34878D82A}">
                    <a16:rowId xmlns:a16="http://schemas.microsoft.com/office/drawing/2014/main" val="2296471499"/>
                  </a:ext>
                </a:extLst>
              </a:tr>
              <a:tr h="370840">
                <a:tc>
                  <a:txBody>
                    <a:bodyPr/>
                    <a:lstStyle/>
                    <a:p>
                      <a:r>
                        <a:rPr lang="en-US" dirty="0"/>
                        <a:t>No attempt</a:t>
                      </a:r>
                    </a:p>
                  </a:txBody>
                  <a:tcPr/>
                </a:tc>
                <a:tc>
                  <a:txBody>
                    <a:bodyPr/>
                    <a:lstStyle/>
                    <a:p>
                      <a:r>
                        <a:rPr lang="en-US" dirty="0"/>
                        <a:t>10</a:t>
                      </a:r>
                    </a:p>
                  </a:txBody>
                  <a:tcPr/>
                </a:tc>
                <a:extLst>
                  <a:ext uri="{0D108BD9-81ED-4DB2-BD59-A6C34878D82A}">
                    <a16:rowId xmlns:a16="http://schemas.microsoft.com/office/drawing/2014/main" val="18769477"/>
                  </a:ext>
                </a:extLst>
              </a:tr>
              <a:tr h="370840">
                <a:tc>
                  <a:txBody>
                    <a:bodyPr/>
                    <a:lstStyle/>
                    <a:p>
                      <a:r>
                        <a:rPr lang="en-US" dirty="0"/>
                        <a:t>Success (drone ship)</a:t>
                      </a:r>
                    </a:p>
                  </a:txBody>
                  <a:tcPr/>
                </a:tc>
                <a:tc>
                  <a:txBody>
                    <a:bodyPr/>
                    <a:lstStyle/>
                    <a:p>
                      <a:r>
                        <a:rPr lang="en-US" dirty="0"/>
                        <a:t>5</a:t>
                      </a:r>
                    </a:p>
                  </a:txBody>
                  <a:tcPr/>
                </a:tc>
                <a:extLst>
                  <a:ext uri="{0D108BD9-81ED-4DB2-BD59-A6C34878D82A}">
                    <a16:rowId xmlns:a16="http://schemas.microsoft.com/office/drawing/2014/main" val="4090022888"/>
                  </a:ext>
                </a:extLst>
              </a:tr>
              <a:tr h="370840">
                <a:tc>
                  <a:txBody>
                    <a:bodyPr/>
                    <a:lstStyle/>
                    <a:p>
                      <a:r>
                        <a:rPr lang="en-US" dirty="0"/>
                        <a:t>Failure (drone ship)</a:t>
                      </a:r>
                    </a:p>
                  </a:txBody>
                  <a:tcPr/>
                </a:tc>
                <a:tc>
                  <a:txBody>
                    <a:bodyPr/>
                    <a:lstStyle/>
                    <a:p>
                      <a:r>
                        <a:rPr lang="en-US" dirty="0"/>
                        <a:t>5</a:t>
                      </a:r>
                    </a:p>
                  </a:txBody>
                  <a:tcPr/>
                </a:tc>
                <a:extLst>
                  <a:ext uri="{0D108BD9-81ED-4DB2-BD59-A6C34878D82A}">
                    <a16:rowId xmlns:a16="http://schemas.microsoft.com/office/drawing/2014/main" val="3812207648"/>
                  </a:ext>
                </a:extLst>
              </a:tr>
              <a:tr h="370840">
                <a:tc>
                  <a:txBody>
                    <a:bodyPr/>
                    <a:lstStyle/>
                    <a:p>
                      <a:r>
                        <a:rPr lang="en-US" dirty="0"/>
                        <a:t>Success (ground pad)</a:t>
                      </a:r>
                    </a:p>
                  </a:txBody>
                  <a:tcPr/>
                </a:tc>
                <a:tc>
                  <a:txBody>
                    <a:bodyPr/>
                    <a:lstStyle/>
                    <a:p>
                      <a:r>
                        <a:rPr lang="en-US" dirty="0"/>
                        <a:t>3</a:t>
                      </a:r>
                    </a:p>
                  </a:txBody>
                  <a:tcPr/>
                </a:tc>
                <a:extLst>
                  <a:ext uri="{0D108BD9-81ED-4DB2-BD59-A6C34878D82A}">
                    <a16:rowId xmlns:a16="http://schemas.microsoft.com/office/drawing/2014/main" val="2963252272"/>
                  </a:ext>
                </a:extLst>
              </a:tr>
              <a:tr h="370840">
                <a:tc>
                  <a:txBody>
                    <a:bodyPr/>
                    <a:lstStyle/>
                    <a:p>
                      <a:r>
                        <a:rPr lang="en-US" dirty="0"/>
                        <a:t>Controlled (ocean)</a:t>
                      </a:r>
                    </a:p>
                  </a:txBody>
                  <a:tcPr/>
                </a:tc>
                <a:tc>
                  <a:txBody>
                    <a:bodyPr/>
                    <a:lstStyle/>
                    <a:p>
                      <a:r>
                        <a:rPr lang="en-US" dirty="0"/>
                        <a:t>3</a:t>
                      </a:r>
                    </a:p>
                  </a:txBody>
                  <a:tcPr/>
                </a:tc>
                <a:extLst>
                  <a:ext uri="{0D108BD9-81ED-4DB2-BD59-A6C34878D82A}">
                    <a16:rowId xmlns:a16="http://schemas.microsoft.com/office/drawing/2014/main" val="1781540390"/>
                  </a:ext>
                </a:extLst>
              </a:tr>
              <a:tr h="370840">
                <a:tc>
                  <a:txBody>
                    <a:bodyPr/>
                    <a:lstStyle/>
                    <a:p>
                      <a:r>
                        <a:rPr lang="en-US" dirty="0"/>
                        <a:t>Uncontrolled (ocean)</a:t>
                      </a:r>
                    </a:p>
                  </a:txBody>
                  <a:tcPr/>
                </a:tc>
                <a:tc>
                  <a:txBody>
                    <a:bodyPr/>
                    <a:lstStyle/>
                    <a:p>
                      <a:r>
                        <a:rPr lang="en-US" dirty="0"/>
                        <a:t>2</a:t>
                      </a:r>
                    </a:p>
                  </a:txBody>
                  <a:tcPr/>
                </a:tc>
                <a:extLst>
                  <a:ext uri="{0D108BD9-81ED-4DB2-BD59-A6C34878D82A}">
                    <a16:rowId xmlns:a16="http://schemas.microsoft.com/office/drawing/2014/main" val="2817912558"/>
                  </a:ext>
                </a:extLst>
              </a:tr>
              <a:tr h="370840">
                <a:tc>
                  <a:txBody>
                    <a:bodyPr/>
                    <a:lstStyle/>
                    <a:p>
                      <a:r>
                        <a:rPr lang="en-US" dirty="0"/>
                        <a:t>Failure (parachute)</a:t>
                      </a:r>
                    </a:p>
                  </a:txBody>
                  <a:tcPr/>
                </a:tc>
                <a:tc>
                  <a:txBody>
                    <a:bodyPr/>
                    <a:lstStyle/>
                    <a:p>
                      <a:r>
                        <a:rPr lang="en-US" dirty="0"/>
                        <a:t>2</a:t>
                      </a:r>
                    </a:p>
                  </a:txBody>
                  <a:tcPr/>
                </a:tc>
                <a:extLst>
                  <a:ext uri="{0D108BD9-81ED-4DB2-BD59-A6C34878D82A}">
                    <a16:rowId xmlns:a16="http://schemas.microsoft.com/office/drawing/2014/main" val="1648147843"/>
                  </a:ext>
                </a:extLst>
              </a:tr>
              <a:tr h="370840">
                <a:tc>
                  <a:txBody>
                    <a:bodyPr/>
                    <a:lstStyle/>
                    <a:p>
                      <a:r>
                        <a:rPr lang="en-US" dirty="0"/>
                        <a:t>Precluded (drone ship)</a:t>
                      </a:r>
                    </a:p>
                  </a:txBody>
                  <a:tcPr/>
                </a:tc>
                <a:tc>
                  <a:txBody>
                    <a:bodyPr/>
                    <a:lstStyle/>
                    <a:p>
                      <a:r>
                        <a:rPr lang="en-US" dirty="0"/>
                        <a:t>1</a:t>
                      </a:r>
                    </a:p>
                  </a:txBody>
                  <a:tcPr/>
                </a:tc>
                <a:extLst>
                  <a:ext uri="{0D108BD9-81ED-4DB2-BD59-A6C34878D82A}">
                    <a16:rowId xmlns:a16="http://schemas.microsoft.com/office/drawing/2014/main" val="354396343"/>
                  </a:ext>
                </a:extLst>
              </a:tr>
            </a:tbl>
          </a:graphicData>
        </a:graphic>
      </p:graphicFrame>
    </p:spTree>
    <p:extLst>
      <p:ext uri="{BB962C8B-B14F-4D97-AF65-F5344CB8AC3E}">
        <p14:creationId xmlns:p14="http://schemas.microsoft.com/office/powerpoint/2010/main" val="1947604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DD6C9F-0344-220E-C035-E20271631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8DCB09-D399-0FA1-8A20-7359AF223E21}"/>
              </a:ext>
            </a:extLst>
          </p:cNvPr>
          <p:cNvSpPr>
            <a:spLocks noGrp="1"/>
          </p:cNvSpPr>
          <p:nvPr>
            <p:ph type="title"/>
          </p:nvPr>
        </p:nvSpPr>
        <p:spPr>
          <a:xfrm>
            <a:off x="1154954" y="973668"/>
            <a:ext cx="8761413" cy="706964"/>
          </a:xfrm>
        </p:spPr>
        <p:txBody>
          <a:bodyPr>
            <a:normAutofit fontScale="90000"/>
          </a:bodyPr>
          <a:lstStyle/>
          <a:p>
            <a:pPr>
              <a:lnSpc>
                <a:spcPct val="90000"/>
              </a:lnSpc>
            </a:pPr>
            <a:r>
              <a:rPr lang="en-US" sz="3100" dirty="0"/>
              <a:t>Visualization – Flight Number vs. Payload Mass</a:t>
            </a:r>
          </a:p>
        </p:txBody>
      </p:sp>
      <p:sp>
        <p:nvSpPr>
          <p:cNvPr id="3" name="Content Placeholder 2">
            <a:extLst>
              <a:ext uri="{FF2B5EF4-FFF2-40B4-BE49-F238E27FC236}">
                <a16:creationId xmlns:a16="http://schemas.microsoft.com/office/drawing/2014/main" id="{F3CF4146-F8DF-ABAE-814F-96D878EA04A3}"/>
              </a:ext>
            </a:extLst>
          </p:cNvPr>
          <p:cNvSpPr>
            <a:spLocks noGrp="1"/>
          </p:cNvSpPr>
          <p:nvPr>
            <p:ph idx="1"/>
          </p:nvPr>
        </p:nvSpPr>
        <p:spPr>
          <a:xfrm>
            <a:off x="375540" y="2585040"/>
            <a:ext cx="3863341" cy="4158660"/>
          </a:xfrm>
        </p:spPr>
        <p:style>
          <a:lnRef idx="2">
            <a:schemeClr val="accent1"/>
          </a:lnRef>
          <a:fillRef idx="1">
            <a:schemeClr val="lt1"/>
          </a:fillRef>
          <a:effectRef idx="0">
            <a:schemeClr val="accent1"/>
          </a:effectRef>
          <a:fontRef idx="minor">
            <a:schemeClr val="dk1"/>
          </a:fontRef>
        </p:style>
        <p:txBody>
          <a:bodyPr anchor="ctr">
            <a:normAutofit lnSpcReduction="10000"/>
          </a:bodyPr>
          <a:lstStyle/>
          <a:p>
            <a:pPr marL="0" indent="0">
              <a:lnSpc>
                <a:spcPct val="90000"/>
              </a:lnSpc>
              <a:buNone/>
            </a:pPr>
            <a:r>
              <a:rPr lang="en-US" sz="1200" b="1" dirty="0"/>
              <a:t>Key Findings</a:t>
            </a:r>
          </a:p>
          <a:p>
            <a:r>
              <a:rPr lang="en-CA" sz="1200" b="1" dirty="0"/>
              <a:t>Payload mass varies widely across flights</a:t>
            </a:r>
            <a:r>
              <a:rPr lang="en-CA" sz="1200" dirty="0"/>
              <a:t>, indicating a broad range of mission types and payload capacities over time.</a:t>
            </a:r>
          </a:p>
          <a:p>
            <a:r>
              <a:rPr lang="en-CA" sz="1200" dirty="0"/>
              <a:t>Earlier flights tend to have </a:t>
            </a:r>
            <a:r>
              <a:rPr lang="en-CA" sz="1200" b="1" dirty="0"/>
              <a:t>lower payload masses</a:t>
            </a:r>
            <a:r>
              <a:rPr lang="en-CA" sz="1200" dirty="0"/>
              <a:t>, suggesting initial testing and smaller payloads in early launches.</a:t>
            </a:r>
          </a:p>
          <a:p>
            <a:r>
              <a:rPr lang="en-CA" sz="1200" dirty="0"/>
              <a:t>From mid to later flights, there is a noticeable increase in the frequency of </a:t>
            </a:r>
            <a:r>
              <a:rPr lang="en-CA" sz="1200" b="1" dirty="0"/>
              <a:t>higher payload masses</a:t>
            </a:r>
            <a:r>
              <a:rPr lang="en-CA" sz="1200" dirty="0"/>
              <a:t>, reflecting SpaceX’s growing capability and confidence with heavier payloads.</a:t>
            </a:r>
          </a:p>
          <a:p>
            <a:r>
              <a:rPr lang="en-CA" sz="1200" dirty="0"/>
              <a:t>There is </a:t>
            </a:r>
            <a:r>
              <a:rPr lang="en-CA" sz="1200" b="1" dirty="0"/>
              <a:t>no clear direct correlation between payload mass and launch success</a:t>
            </a:r>
            <a:r>
              <a:rPr lang="en-CA" sz="1200" dirty="0"/>
              <a:t>, as successful and failed launches appear across the entire payload range.</a:t>
            </a:r>
          </a:p>
          <a:p>
            <a:r>
              <a:rPr lang="en-CA" sz="1200" dirty="0"/>
              <a:t>Payloads clustered in the mid-range (around 2000–8000 kg) show a dense distribution of both successes and failures, indicating complexity in this payload segment.</a:t>
            </a:r>
          </a:p>
        </p:txBody>
      </p:sp>
      <p:sp>
        <p:nvSpPr>
          <p:cNvPr id="7" name="TextBox 6">
            <a:extLst>
              <a:ext uri="{FF2B5EF4-FFF2-40B4-BE49-F238E27FC236}">
                <a16:creationId xmlns:a16="http://schemas.microsoft.com/office/drawing/2014/main" id="{078D8630-8C0A-1036-04C7-EA18AC5D6D3E}"/>
              </a:ext>
            </a:extLst>
          </p:cNvPr>
          <p:cNvSpPr txBox="1"/>
          <p:nvPr/>
        </p:nvSpPr>
        <p:spPr>
          <a:xfrm>
            <a:off x="375540" y="1763504"/>
            <a:ext cx="11653740" cy="738664"/>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sz="1400" dirty="0"/>
              <a:t>This plot visualizes the relationship between </a:t>
            </a:r>
            <a:r>
              <a:rPr lang="en-CA" sz="1400" b="1" dirty="0"/>
              <a:t>payload mass</a:t>
            </a:r>
            <a:r>
              <a:rPr lang="en-CA" sz="1400" dirty="0"/>
              <a:t> and </a:t>
            </a:r>
            <a:r>
              <a:rPr lang="en-CA" sz="1400" b="1" dirty="0"/>
              <a:t>flight number</a:t>
            </a:r>
            <a:r>
              <a:rPr lang="en-CA" sz="1400" dirty="0"/>
              <a:t>, with launch </a:t>
            </a:r>
            <a:r>
              <a:rPr lang="en-CA" sz="1400" b="1" dirty="0"/>
              <a:t>success (Class = 1)</a:t>
            </a:r>
            <a:r>
              <a:rPr lang="en-CA" sz="1400" dirty="0"/>
              <a:t> and </a:t>
            </a:r>
            <a:r>
              <a:rPr lang="en-CA" sz="1400" b="1" dirty="0"/>
              <a:t>failure (Class = 0)</a:t>
            </a:r>
            <a:r>
              <a:rPr lang="en-CA" sz="1400" dirty="0"/>
              <a:t> differentiated by color. Each point represents a SpaceX launch, allowing us to observe how </a:t>
            </a:r>
            <a:r>
              <a:rPr lang="en-CA" sz="1400" b="1" dirty="0"/>
              <a:t>payload mass varied over time</a:t>
            </a:r>
            <a:r>
              <a:rPr lang="en-CA" sz="1400" dirty="0"/>
              <a:t> and whether it influenced launch outcomes.</a:t>
            </a:r>
            <a:endParaRPr lang="en-US" sz="1400" dirty="0"/>
          </a:p>
        </p:txBody>
      </p:sp>
      <p:pic>
        <p:nvPicPr>
          <p:cNvPr id="4" name="Picture 3">
            <a:extLst>
              <a:ext uri="{FF2B5EF4-FFF2-40B4-BE49-F238E27FC236}">
                <a16:creationId xmlns:a16="http://schemas.microsoft.com/office/drawing/2014/main" id="{10C21DCD-8F2F-A34B-F520-8B57F1DEA1D3}"/>
              </a:ext>
            </a:extLst>
          </p:cNvPr>
          <p:cNvPicPr>
            <a:picLocks noChangeAspect="1"/>
          </p:cNvPicPr>
          <p:nvPr/>
        </p:nvPicPr>
        <p:blipFill>
          <a:blip r:embed="rId2"/>
          <a:stretch>
            <a:fillRect/>
          </a:stretch>
        </p:blipFill>
        <p:spPr>
          <a:xfrm>
            <a:off x="4353181" y="2802732"/>
            <a:ext cx="7676099" cy="3723275"/>
          </a:xfrm>
          <a:prstGeom prst="rect">
            <a:avLst/>
          </a:prstGeom>
        </p:spPr>
      </p:pic>
    </p:spTree>
    <p:extLst>
      <p:ext uri="{BB962C8B-B14F-4D97-AF65-F5344CB8AC3E}">
        <p14:creationId xmlns:p14="http://schemas.microsoft.com/office/powerpoint/2010/main" val="704873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D9883E-D7A5-F2AC-795A-E52E45E04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C49B4-0219-1413-CF15-E7AB3F55DD98}"/>
              </a:ext>
            </a:extLst>
          </p:cNvPr>
          <p:cNvSpPr>
            <a:spLocks noGrp="1"/>
          </p:cNvSpPr>
          <p:nvPr>
            <p:ph type="title"/>
          </p:nvPr>
        </p:nvSpPr>
        <p:spPr>
          <a:xfrm>
            <a:off x="1154954" y="973668"/>
            <a:ext cx="8761413" cy="706964"/>
          </a:xfrm>
        </p:spPr>
        <p:txBody>
          <a:bodyPr>
            <a:normAutofit/>
          </a:bodyPr>
          <a:lstStyle/>
          <a:p>
            <a:pPr>
              <a:lnSpc>
                <a:spcPct val="90000"/>
              </a:lnSpc>
            </a:pPr>
            <a:r>
              <a:rPr lang="en-US" sz="3100" dirty="0"/>
              <a:t>Visualization – Flight Number vs. Launch Site </a:t>
            </a:r>
          </a:p>
        </p:txBody>
      </p:sp>
      <p:sp>
        <p:nvSpPr>
          <p:cNvPr id="3" name="Content Placeholder 2">
            <a:extLst>
              <a:ext uri="{FF2B5EF4-FFF2-40B4-BE49-F238E27FC236}">
                <a16:creationId xmlns:a16="http://schemas.microsoft.com/office/drawing/2014/main" id="{6033114C-44A1-677D-7656-57E5B61C0FAB}"/>
              </a:ext>
            </a:extLst>
          </p:cNvPr>
          <p:cNvSpPr>
            <a:spLocks noGrp="1"/>
          </p:cNvSpPr>
          <p:nvPr>
            <p:ph idx="1"/>
          </p:nvPr>
        </p:nvSpPr>
        <p:spPr>
          <a:xfrm>
            <a:off x="375540" y="2369596"/>
            <a:ext cx="3700621" cy="4374103"/>
          </a:xfrm>
        </p:spPr>
        <p:style>
          <a:lnRef idx="2">
            <a:schemeClr val="accent1"/>
          </a:lnRef>
          <a:fillRef idx="1">
            <a:schemeClr val="lt1"/>
          </a:fillRef>
          <a:effectRef idx="0">
            <a:schemeClr val="accent1"/>
          </a:effectRef>
          <a:fontRef idx="minor">
            <a:schemeClr val="dk1"/>
          </a:fontRef>
        </p:style>
        <p:txBody>
          <a:bodyPr anchor="ctr">
            <a:normAutofit/>
          </a:bodyPr>
          <a:lstStyle/>
          <a:p>
            <a:pPr marL="0" indent="0">
              <a:lnSpc>
                <a:spcPct val="90000"/>
              </a:lnSpc>
              <a:buNone/>
            </a:pPr>
            <a:r>
              <a:rPr lang="en-US" sz="1100" b="1" dirty="0"/>
              <a:t>Key Findings</a:t>
            </a:r>
          </a:p>
          <a:p>
            <a:pPr marL="0">
              <a:lnSpc>
                <a:spcPct val="90000"/>
              </a:lnSpc>
            </a:pPr>
            <a:r>
              <a:rPr lang="en-US" sz="1100" b="1" dirty="0"/>
              <a:t>CCAFS SLC 40</a:t>
            </a:r>
            <a:r>
              <a:rPr lang="en-US" sz="1100" dirty="0"/>
              <a:t>:</a:t>
            </a:r>
            <a:br>
              <a:rPr lang="en-US" sz="1100" dirty="0"/>
            </a:br>
            <a:r>
              <a:rPr lang="en-US" sz="1100" dirty="0"/>
              <a:t>This launch site has a mix of successful and unsuccessful launches.</a:t>
            </a:r>
            <a:br>
              <a:rPr lang="en-US" sz="1100" dirty="0"/>
            </a:br>
            <a:r>
              <a:rPr lang="en-US" sz="1100" dirty="0"/>
              <a:t> As the flight number increases, the success rate improves, suggesting that SpaceX's experience and improvements over time have positively impacted launch outcomes.</a:t>
            </a:r>
          </a:p>
          <a:p>
            <a:pPr marL="0">
              <a:lnSpc>
                <a:spcPct val="90000"/>
              </a:lnSpc>
            </a:pPr>
            <a:r>
              <a:rPr lang="en-US" sz="1100" b="1" dirty="0"/>
              <a:t>VAFB SLC 4E</a:t>
            </a:r>
            <a:r>
              <a:rPr lang="en-US" sz="1100" dirty="0"/>
              <a:t>:</a:t>
            </a:r>
            <a:br>
              <a:rPr lang="en-US" sz="1100" dirty="0"/>
            </a:br>
            <a:r>
              <a:rPr lang="en-US" sz="1100" dirty="0"/>
              <a:t>This site has fewer launches compared to CCAFS SLC 40.</a:t>
            </a:r>
            <a:br>
              <a:rPr lang="en-US" sz="1100" dirty="0"/>
            </a:br>
            <a:r>
              <a:rPr lang="en-US" sz="1100" dirty="0"/>
              <a:t>The launch site shows increased success rate, especially amongst higher flight numbers</a:t>
            </a:r>
          </a:p>
          <a:p>
            <a:pPr marL="0">
              <a:lnSpc>
                <a:spcPct val="90000"/>
              </a:lnSpc>
            </a:pPr>
            <a:r>
              <a:rPr lang="en-US" sz="1100" b="1" dirty="0"/>
              <a:t>KSC LC 39A</a:t>
            </a:r>
            <a:r>
              <a:rPr lang="en-US" sz="1100" dirty="0"/>
              <a:t>:</a:t>
            </a:r>
            <a:br>
              <a:rPr lang="en-US" sz="1100" dirty="0"/>
            </a:br>
            <a:r>
              <a:rPr lang="en-US" sz="1100" dirty="0"/>
              <a:t>This site shows a higher success rate even for lower flight numbers.</a:t>
            </a:r>
            <a:br>
              <a:rPr lang="en-US" sz="1100" dirty="0"/>
            </a:br>
            <a:r>
              <a:rPr lang="en-US" sz="1100" dirty="0"/>
              <a:t>It suggests that this site might be used for more critical or well-prepared missions, leading to better outcomes.</a:t>
            </a:r>
          </a:p>
          <a:p>
            <a:pPr marL="0">
              <a:lnSpc>
                <a:spcPct val="90000"/>
              </a:lnSpc>
            </a:pPr>
            <a:r>
              <a:rPr lang="en-US" sz="1100" dirty="0"/>
              <a:t>Overall, the plot indicates that SpaceX's success rate improves with experience (higher flight numbers) and that launch site characteristics or mission types may influence outcomes.</a:t>
            </a:r>
          </a:p>
        </p:txBody>
      </p:sp>
      <p:sp>
        <p:nvSpPr>
          <p:cNvPr id="7" name="TextBox 6">
            <a:extLst>
              <a:ext uri="{FF2B5EF4-FFF2-40B4-BE49-F238E27FC236}">
                <a16:creationId xmlns:a16="http://schemas.microsoft.com/office/drawing/2014/main" id="{DC6F544F-6C12-B914-261B-9E4711DB175D}"/>
              </a:ext>
            </a:extLst>
          </p:cNvPr>
          <p:cNvSpPr txBox="1"/>
          <p:nvPr/>
        </p:nvSpPr>
        <p:spPr>
          <a:xfrm>
            <a:off x="375540" y="1763504"/>
            <a:ext cx="11653740" cy="523220"/>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sz="1400" dirty="0"/>
              <a:t>This plot displays the </a:t>
            </a:r>
            <a:r>
              <a:rPr lang="en-CA" sz="1400" b="1" dirty="0"/>
              <a:t>launch success (Class = 1) and failure (Class = 0)</a:t>
            </a:r>
            <a:r>
              <a:rPr lang="en-CA" sz="1400" dirty="0"/>
              <a:t> outcomes across different </a:t>
            </a:r>
            <a:r>
              <a:rPr lang="en-CA" sz="1400" b="1" dirty="0"/>
              <a:t>launch sites</a:t>
            </a:r>
            <a:r>
              <a:rPr lang="en-CA" sz="1400" dirty="0"/>
              <a:t>, plotted against </a:t>
            </a:r>
            <a:r>
              <a:rPr lang="en-CA" sz="1400" b="1" dirty="0"/>
              <a:t>Flight Number intervals</a:t>
            </a:r>
            <a:r>
              <a:rPr lang="en-CA" sz="1400" dirty="0"/>
              <a:t>. Each point represents a specific flight from a specific site, color-coded by outcome.</a:t>
            </a:r>
            <a:endParaRPr lang="en-US" sz="1400" dirty="0"/>
          </a:p>
        </p:txBody>
      </p:sp>
      <p:pic>
        <p:nvPicPr>
          <p:cNvPr id="5" name="Picture 4">
            <a:extLst>
              <a:ext uri="{FF2B5EF4-FFF2-40B4-BE49-F238E27FC236}">
                <a16:creationId xmlns:a16="http://schemas.microsoft.com/office/drawing/2014/main" id="{90968F65-F5C2-B3CA-B8E6-0947F6A672B6}"/>
              </a:ext>
            </a:extLst>
          </p:cNvPr>
          <p:cNvPicPr>
            <a:picLocks noChangeAspect="1"/>
          </p:cNvPicPr>
          <p:nvPr/>
        </p:nvPicPr>
        <p:blipFill>
          <a:blip r:embed="rId2"/>
          <a:stretch>
            <a:fillRect/>
          </a:stretch>
        </p:blipFill>
        <p:spPr>
          <a:xfrm>
            <a:off x="4229641" y="2845034"/>
            <a:ext cx="7772400" cy="3638671"/>
          </a:xfrm>
          <a:prstGeom prst="rect">
            <a:avLst/>
          </a:prstGeom>
        </p:spPr>
      </p:pic>
    </p:spTree>
    <p:extLst>
      <p:ext uri="{BB962C8B-B14F-4D97-AF65-F5344CB8AC3E}">
        <p14:creationId xmlns:p14="http://schemas.microsoft.com/office/powerpoint/2010/main" val="1911526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0" name="Group 19">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en-US"/>
            </a:p>
          </p:txBody>
        </p:sp>
      </p:grpSp>
      <p:sp>
        <p:nvSpPr>
          <p:cNvPr id="2" name="Title 1">
            <a:extLst>
              <a:ext uri="{FF2B5EF4-FFF2-40B4-BE49-F238E27FC236}">
                <a16:creationId xmlns:a16="http://schemas.microsoft.com/office/drawing/2014/main" id="{9DE17112-DA16-C188-B7C7-8193B6161C43}"/>
              </a:ext>
            </a:extLst>
          </p:cNvPr>
          <p:cNvSpPr>
            <a:spLocks noGrp="1"/>
          </p:cNvSpPr>
          <p:nvPr>
            <p:ph type="title"/>
          </p:nvPr>
        </p:nvSpPr>
        <p:spPr>
          <a:xfrm>
            <a:off x="1000372" y="1209957"/>
            <a:ext cx="3034580" cy="4438087"/>
          </a:xfrm>
        </p:spPr>
        <p:txBody>
          <a:bodyPr anchor="ctr">
            <a:normAutofit/>
          </a:bodyPr>
          <a:lstStyle/>
          <a:p>
            <a:pPr algn="r"/>
            <a:r>
              <a:rPr lang="en-US" sz="3200">
                <a:solidFill>
                  <a:schemeClr val="tx1"/>
                </a:solidFill>
              </a:rPr>
              <a:t>Executive Summary</a:t>
            </a:r>
          </a:p>
        </p:txBody>
      </p:sp>
      <p:cxnSp>
        <p:nvCxnSpPr>
          <p:cNvPr id="22" name="Straight Connector 21">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26C988-A4BC-27D1-506B-9F0F30642F84}"/>
              </a:ext>
            </a:extLst>
          </p:cNvPr>
          <p:cNvSpPr>
            <a:spLocks noGrp="1"/>
          </p:cNvSpPr>
          <p:nvPr>
            <p:ph idx="1"/>
          </p:nvPr>
        </p:nvSpPr>
        <p:spPr>
          <a:xfrm>
            <a:off x="4678424" y="1059025"/>
            <a:ext cx="5302189" cy="4739950"/>
          </a:xfrm>
        </p:spPr>
        <p:txBody>
          <a:bodyPr anchor="ctr">
            <a:normAutofit/>
          </a:bodyPr>
          <a:lstStyle/>
          <a:p>
            <a:pPr indent="-285750">
              <a:lnSpc>
                <a:spcPct val="90000"/>
              </a:lnSpc>
              <a:spcAft>
                <a:spcPts val="600"/>
              </a:spcAft>
              <a:buFont typeface="Wingdings" pitchFamily="2" charset="2"/>
              <a:buChar char="Ø"/>
            </a:pPr>
            <a:r>
              <a:rPr lang="en-US" sz="1400" dirty="0">
                <a:solidFill>
                  <a:schemeClr val="tx1"/>
                </a:solidFill>
              </a:rPr>
              <a:t>SpaceX launch data was collected using the </a:t>
            </a:r>
            <a:r>
              <a:rPr lang="en-US" sz="1400" b="1" dirty="0">
                <a:solidFill>
                  <a:schemeClr val="tx1"/>
                </a:solidFill>
              </a:rPr>
              <a:t>SpaceX REST API</a:t>
            </a:r>
            <a:r>
              <a:rPr lang="en-US" sz="1400" dirty="0">
                <a:solidFill>
                  <a:schemeClr val="tx1"/>
                </a:solidFill>
              </a:rPr>
              <a:t> and </a:t>
            </a:r>
            <a:r>
              <a:rPr lang="en-US" sz="1400" b="1" dirty="0">
                <a:solidFill>
                  <a:schemeClr val="tx1"/>
                </a:solidFill>
              </a:rPr>
              <a:t>web scraping</a:t>
            </a:r>
            <a:r>
              <a:rPr lang="en-US" sz="1400" dirty="0">
                <a:solidFill>
                  <a:schemeClr val="tx1"/>
                </a:solidFill>
              </a:rPr>
              <a:t> (</a:t>
            </a:r>
            <a:r>
              <a:rPr lang="en-US" sz="1400" dirty="0" err="1">
                <a:solidFill>
                  <a:schemeClr val="tx1"/>
                </a:solidFill>
              </a:rPr>
              <a:t>BeautifulSoup</a:t>
            </a:r>
            <a:r>
              <a:rPr lang="en-US" sz="1400" dirty="0">
                <a:solidFill>
                  <a:schemeClr val="tx1"/>
                </a:solidFill>
              </a:rPr>
              <a:t>).</a:t>
            </a:r>
          </a:p>
          <a:p>
            <a:pPr indent="-285750">
              <a:lnSpc>
                <a:spcPct val="90000"/>
              </a:lnSpc>
              <a:spcAft>
                <a:spcPts val="600"/>
              </a:spcAft>
              <a:buFont typeface="Wingdings" pitchFamily="2" charset="2"/>
              <a:buChar char="Ø"/>
            </a:pPr>
            <a:r>
              <a:rPr lang="en-US" sz="1400" b="1" dirty="0">
                <a:solidFill>
                  <a:schemeClr val="tx1"/>
                </a:solidFill>
              </a:rPr>
              <a:t>Exploratory data analysis</a:t>
            </a:r>
            <a:r>
              <a:rPr lang="en-US" sz="1400" dirty="0">
                <a:solidFill>
                  <a:schemeClr val="tx1"/>
                </a:solidFill>
              </a:rPr>
              <a:t> included interactive </a:t>
            </a:r>
            <a:r>
              <a:rPr lang="en-US" sz="1400" b="1" dirty="0">
                <a:solidFill>
                  <a:schemeClr val="tx1"/>
                </a:solidFill>
              </a:rPr>
              <a:t>Folium maps</a:t>
            </a:r>
            <a:r>
              <a:rPr lang="en-US" sz="1400" dirty="0">
                <a:solidFill>
                  <a:schemeClr val="tx1"/>
                </a:solidFill>
              </a:rPr>
              <a:t> showing launch outcomes by site, and </a:t>
            </a:r>
            <a:r>
              <a:rPr lang="en-US" sz="1400" b="1" dirty="0" err="1">
                <a:solidFill>
                  <a:schemeClr val="tx1"/>
                </a:solidFill>
              </a:rPr>
              <a:t>Plotly</a:t>
            </a:r>
            <a:r>
              <a:rPr lang="en-US" sz="1400" b="1" dirty="0">
                <a:solidFill>
                  <a:schemeClr val="tx1"/>
                </a:solidFill>
              </a:rPr>
              <a:t> dashboards </a:t>
            </a:r>
            <a:r>
              <a:rPr lang="en-US" sz="1400" dirty="0">
                <a:solidFill>
                  <a:schemeClr val="tx1"/>
                </a:solidFill>
              </a:rPr>
              <a:t>for payload success rates and feature correlations.</a:t>
            </a:r>
          </a:p>
          <a:p>
            <a:pPr indent="-285750">
              <a:lnSpc>
                <a:spcPct val="90000"/>
              </a:lnSpc>
              <a:spcAft>
                <a:spcPts val="600"/>
              </a:spcAft>
              <a:buFont typeface="Wingdings" pitchFamily="2" charset="2"/>
              <a:buChar char="Ø"/>
            </a:pPr>
            <a:r>
              <a:rPr lang="en-US" sz="1400" dirty="0">
                <a:solidFill>
                  <a:schemeClr val="tx1"/>
                </a:solidFill>
              </a:rPr>
              <a:t>Four classification models were built—</a:t>
            </a:r>
            <a:r>
              <a:rPr lang="en-US" sz="1400" b="1" dirty="0">
                <a:solidFill>
                  <a:schemeClr val="tx1"/>
                </a:solidFill>
              </a:rPr>
              <a:t>Logistic Regression, SVM, Decision Tree, and KNN</a:t>
            </a:r>
            <a:r>
              <a:rPr lang="en-US" sz="1400" dirty="0">
                <a:solidFill>
                  <a:schemeClr val="tx1"/>
                </a:solidFill>
              </a:rPr>
              <a:t>—and fine-tuned using </a:t>
            </a:r>
            <a:r>
              <a:rPr lang="en-US" sz="1400" b="1" dirty="0" err="1">
                <a:solidFill>
                  <a:schemeClr val="tx1"/>
                </a:solidFill>
              </a:rPr>
              <a:t>GridSearchCV</a:t>
            </a:r>
            <a:r>
              <a:rPr lang="en-US" sz="1400" dirty="0">
                <a:solidFill>
                  <a:schemeClr val="tx1"/>
                </a:solidFill>
              </a:rPr>
              <a:t> with 10-fold cross-validation.</a:t>
            </a:r>
          </a:p>
          <a:p>
            <a:pPr indent="-285750">
              <a:lnSpc>
                <a:spcPct val="90000"/>
              </a:lnSpc>
              <a:spcAft>
                <a:spcPts val="600"/>
              </a:spcAft>
              <a:buFont typeface="Wingdings" pitchFamily="2" charset="2"/>
              <a:buChar char="Ø"/>
            </a:pPr>
            <a:r>
              <a:rPr lang="en-US" sz="1400" dirty="0">
                <a:solidFill>
                  <a:schemeClr val="tx1"/>
                </a:solidFill>
              </a:rPr>
              <a:t>The </a:t>
            </a:r>
            <a:r>
              <a:rPr lang="en-US" sz="1400" b="1" dirty="0">
                <a:solidFill>
                  <a:schemeClr val="tx1"/>
                </a:solidFill>
              </a:rPr>
              <a:t>Decision Tree</a:t>
            </a:r>
            <a:r>
              <a:rPr lang="en-US" sz="1400" dirty="0">
                <a:solidFill>
                  <a:schemeClr val="tx1"/>
                </a:solidFill>
              </a:rPr>
              <a:t> achieved the </a:t>
            </a:r>
            <a:r>
              <a:rPr lang="en-US" sz="1400" b="1" dirty="0">
                <a:solidFill>
                  <a:schemeClr val="tx1"/>
                </a:solidFill>
              </a:rPr>
              <a:t>highest CV accuracy</a:t>
            </a:r>
            <a:r>
              <a:rPr lang="en-US" sz="1400" dirty="0">
                <a:solidFill>
                  <a:schemeClr val="tx1"/>
                </a:solidFill>
              </a:rPr>
              <a:t>, though </a:t>
            </a:r>
            <a:r>
              <a:rPr lang="en-US" sz="1400" b="1" dirty="0">
                <a:solidFill>
                  <a:schemeClr val="tx1"/>
                </a:solidFill>
              </a:rPr>
              <a:t>test accuracy was consistent (~83%)</a:t>
            </a:r>
            <a:r>
              <a:rPr lang="en-US" sz="1400" dirty="0">
                <a:solidFill>
                  <a:schemeClr val="tx1"/>
                </a:solidFill>
              </a:rPr>
              <a:t> across all models.</a:t>
            </a:r>
          </a:p>
          <a:p>
            <a:pPr indent="-285750">
              <a:lnSpc>
                <a:spcPct val="90000"/>
              </a:lnSpc>
              <a:spcAft>
                <a:spcPts val="600"/>
              </a:spcAft>
              <a:buFont typeface="Wingdings" pitchFamily="2" charset="2"/>
              <a:buChar char="Ø"/>
            </a:pPr>
            <a:r>
              <a:rPr lang="en-US" sz="1400" dirty="0">
                <a:solidFill>
                  <a:schemeClr val="tx1"/>
                </a:solidFill>
              </a:rPr>
              <a:t>Confusion matrices highlighted false positives as a key area for improvement.</a:t>
            </a:r>
          </a:p>
          <a:p>
            <a:pPr indent="-285750">
              <a:lnSpc>
                <a:spcPct val="90000"/>
              </a:lnSpc>
              <a:spcAft>
                <a:spcPts val="600"/>
              </a:spcAft>
              <a:buFont typeface="Wingdings" pitchFamily="2" charset="2"/>
              <a:buChar char="Ø"/>
            </a:pPr>
            <a:r>
              <a:rPr lang="en-US" sz="1400" dirty="0">
                <a:solidFill>
                  <a:schemeClr val="tx1"/>
                </a:solidFill>
              </a:rPr>
              <a:t>Key predictors of launch success included </a:t>
            </a:r>
            <a:r>
              <a:rPr lang="en-US" sz="1400" b="1" dirty="0">
                <a:solidFill>
                  <a:schemeClr val="tx1"/>
                </a:solidFill>
              </a:rPr>
              <a:t>payload mass</a:t>
            </a:r>
            <a:r>
              <a:rPr lang="en-US" sz="1400" dirty="0">
                <a:solidFill>
                  <a:schemeClr val="tx1"/>
                </a:solidFill>
              </a:rPr>
              <a:t> and </a:t>
            </a:r>
            <a:r>
              <a:rPr lang="en-US" sz="1400" b="1" dirty="0">
                <a:solidFill>
                  <a:schemeClr val="tx1"/>
                </a:solidFill>
              </a:rPr>
              <a:t>launch site</a:t>
            </a:r>
            <a:r>
              <a:rPr lang="en-US" sz="1400" dirty="0">
                <a:solidFill>
                  <a:schemeClr val="tx1"/>
                </a:solidFill>
              </a:rPr>
              <a:t>.</a:t>
            </a:r>
          </a:p>
        </p:txBody>
      </p:sp>
    </p:spTree>
    <p:extLst>
      <p:ext uri="{BB962C8B-B14F-4D97-AF65-F5344CB8AC3E}">
        <p14:creationId xmlns:p14="http://schemas.microsoft.com/office/powerpoint/2010/main" val="2883080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A54825-4E23-7BF5-DA2B-21F04839A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4322BB-0D5B-4668-ECEB-8E7C2BC88BD5}"/>
              </a:ext>
            </a:extLst>
          </p:cNvPr>
          <p:cNvSpPr>
            <a:spLocks noGrp="1"/>
          </p:cNvSpPr>
          <p:nvPr>
            <p:ph type="title"/>
          </p:nvPr>
        </p:nvSpPr>
        <p:spPr>
          <a:xfrm>
            <a:off x="1154954" y="973668"/>
            <a:ext cx="8761413" cy="706964"/>
          </a:xfrm>
        </p:spPr>
        <p:txBody>
          <a:bodyPr>
            <a:normAutofit/>
          </a:bodyPr>
          <a:lstStyle/>
          <a:p>
            <a:pPr>
              <a:lnSpc>
                <a:spcPct val="90000"/>
              </a:lnSpc>
            </a:pPr>
            <a:r>
              <a:rPr lang="en-US" sz="3100" dirty="0"/>
              <a:t>Visualization – Payload vs. Launch Site </a:t>
            </a:r>
          </a:p>
        </p:txBody>
      </p:sp>
      <p:sp>
        <p:nvSpPr>
          <p:cNvPr id="3" name="Content Placeholder 2">
            <a:extLst>
              <a:ext uri="{FF2B5EF4-FFF2-40B4-BE49-F238E27FC236}">
                <a16:creationId xmlns:a16="http://schemas.microsoft.com/office/drawing/2014/main" id="{4E73F1E1-7766-C7BF-B3BB-5C070CDE9B88}"/>
              </a:ext>
            </a:extLst>
          </p:cNvPr>
          <p:cNvSpPr>
            <a:spLocks noGrp="1"/>
          </p:cNvSpPr>
          <p:nvPr>
            <p:ph idx="1"/>
          </p:nvPr>
        </p:nvSpPr>
        <p:spPr>
          <a:xfrm>
            <a:off x="375540" y="2685220"/>
            <a:ext cx="3700621" cy="4015785"/>
          </a:xfrm>
        </p:spPr>
        <p:style>
          <a:lnRef idx="2">
            <a:schemeClr val="accent1"/>
          </a:lnRef>
          <a:fillRef idx="1">
            <a:schemeClr val="lt1"/>
          </a:fillRef>
          <a:effectRef idx="0">
            <a:schemeClr val="accent1"/>
          </a:effectRef>
          <a:fontRef idx="minor">
            <a:schemeClr val="dk1"/>
          </a:fontRef>
        </p:style>
        <p:txBody>
          <a:bodyPr anchor="ctr">
            <a:normAutofit/>
          </a:bodyPr>
          <a:lstStyle/>
          <a:p>
            <a:pPr marL="0" indent="0">
              <a:lnSpc>
                <a:spcPct val="90000"/>
              </a:lnSpc>
              <a:buNone/>
            </a:pPr>
            <a:r>
              <a:rPr lang="en-US" sz="1400" b="1" dirty="0"/>
              <a:t>Key Findings</a:t>
            </a:r>
          </a:p>
          <a:p>
            <a:r>
              <a:rPr lang="en-CA" sz="1400" b="1" dirty="0"/>
              <a:t>KSC LC-39A</a:t>
            </a:r>
            <a:r>
              <a:rPr lang="en-CA" sz="1400" dirty="0"/>
              <a:t> and </a:t>
            </a:r>
            <a:r>
              <a:rPr lang="en-CA" sz="1400" b="1" dirty="0"/>
              <a:t>CCAFS LC-40</a:t>
            </a:r>
            <a:r>
              <a:rPr lang="en-CA" sz="1400" dirty="0"/>
              <a:t> handle the widest range of payload masses, including some of the heaviest launches.</a:t>
            </a:r>
          </a:p>
          <a:p>
            <a:r>
              <a:rPr lang="en-CA" sz="1400" b="1" dirty="0"/>
              <a:t>VAFB SLC-4E</a:t>
            </a:r>
            <a:r>
              <a:rPr lang="en-CA" sz="1400" dirty="0"/>
              <a:t> generally manages lighter payloads, with fewer total launches.</a:t>
            </a:r>
          </a:p>
          <a:p>
            <a:r>
              <a:rPr lang="en-CA" sz="1400" dirty="0"/>
              <a:t>Both successful and failed launches occur across nearly all payload masses, indicating no strict payload threshold for success or failure.</a:t>
            </a:r>
          </a:p>
          <a:p>
            <a:r>
              <a:rPr lang="en-CA" sz="1400" dirty="0"/>
              <a:t>The spread of payload masses at each site reflects the diversity of mission profiles and vehicle capabilities.</a:t>
            </a:r>
          </a:p>
        </p:txBody>
      </p:sp>
      <p:sp>
        <p:nvSpPr>
          <p:cNvPr id="7" name="TextBox 6">
            <a:extLst>
              <a:ext uri="{FF2B5EF4-FFF2-40B4-BE49-F238E27FC236}">
                <a16:creationId xmlns:a16="http://schemas.microsoft.com/office/drawing/2014/main" id="{FEF1B593-D174-34CC-03FC-9B7D5A91F890}"/>
              </a:ext>
            </a:extLst>
          </p:cNvPr>
          <p:cNvSpPr txBox="1"/>
          <p:nvPr/>
        </p:nvSpPr>
        <p:spPr>
          <a:xfrm>
            <a:off x="375540" y="1763504"/>
            <a:ext cx="11653740" cy="738664"/>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sz="1400" dirty="0"/>
              <a:t>This chart shows the distribution of </a:t>
            </a:r>
            <a:r>
              <a:rPr lang="en-CA" sz="1400" b="1" dirty="0"/>
              <a:t>payload masses</a:t>
            </a:r>
            <a:r>
              <a:rPr lang="en-CA" sz="1400" dirty="0"/>
              <a:t> for SpaceX launches across different </a:t>
            </a:r>
            <a:r>
              <a:rPr lang="en-CA" sz="1400" b="1" dirty="0"/>
              <a:t>launch sites</a:t>
            </a:r>
            <a:r>
              <a:rPr lang="en-CA" sz="1400" dirty="0"/>
              <a:t>. Launch outcomes are color-coded by </a:t>
            </a:r>
            <a:r>
              <a:rPr lang="en-CA" sz="1400" b="1" dirty="0"/>
              <a:t>success (Class = 1)</a:t>
            </a:r>
            <a:r>
              <a:rPr lang="en-CA" sz="1400" dirty="0"/>
              <a:t> or </a:t>
            </a:r>
            <a:r>
              <a:rPr lang="en-CA" sz="1400" b="1" dirty="0"/>
              <a:t>failure (Class = 0)</a:t>
            </a:r>
            <a:r>
              <a:rPr lang="en-CA" sz="1400" dirty="0"/>
              <a:t>, allowing us to see how payload mass varies by site and how it relates to launch success.</a:t>
            </a:r>
            <a:endParaRPr lang="en-US" sz="1400" dirty="0"/>
          </a:p>
        </p:txBody>
      </p:sp>
      <p:pic>
        <p:nvPicPr>
          <p:cNvPr id="6" name="Picture 5">
            <a:extLst>
              <a:ext uri="{FF2B5EF4-FFF2-40B4-BE49-F238E27FC236}">
                <a16:creationId xmlns:a16="http://schemas.microsoft.com/office/drawing/2014/main" id="{66D2079E-5A30-28D0-E451-1FDA17D2B9C4}"/>
              </a:ext>
            </a:extLst>
          </p:cNvPr>
          <p:cNvPicPr>
            <a:picLocks noChangeAspect="1"/>
          </p:cNvPicPr>
          <p:nvPr/>
        </p:nvPicPr>
        <p:blipFill>
          <a:blip r:embed="rId2"/>
          <a:stretch>
            <a:fillRect/>
          </a:stretch>
        </p:blipFill>
        <p:spPr>
          <a:xfrm>
            <a:off x="4229641" y="2873776"/>
            <a:ext cx="7772400" cy="3638671"/>
          </a:xfrm>
          <a:prstGeom prst="rect">
            <a:avLst/>
          </a:prstGeom>
        </p:spPr>
      </p:pic>
    </p:spTree>
    <p:extLst>
      <p:ext uri="{BB962C8B-B14F-4D97-AF65-F5344CB8AC3E}">
        <p14:creationId xmlns:p14="http://schemas.microsoft.com/office/powerpoint/2010/main" val="3409106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87EC82-995F-6E41-29A4-3C060D167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2E3CCB-B8AE-D1F2-B3A5-9D804C15A16A}"/>
              </a:ext>
            </a:extLst>
          </p:cNvPr>
          <p:cNvSpPr>
            <a:spLocks noGrp="1"/>
          </p:cNvSpPr>
          <p:nvPr>
            <p:ph type="title"/>
          </p:nvPr>
        </p:nvSpPr>
        <p:spPr>
          <a:xfrm>
            <a:off x="1154954" y="973668"/>
            <a:ext cx="8761413" cy="706964"/>
          </a:xfrm>
        </p:spPr>
        <p:txBody>
          <a:bodyPr>
            <a:normAutofit/>
          </a:bodyPr>
          <a:lstStyle/>
          <a:p>
            <a:pPr>
              <a:lnSpc>
                <a:spcPct val="90000"/>
              </a:lnSpc>
            </a:pPr>
            <a:r>
              <a:rPr lang="en-US" sz="3100" dirty="0"/>
              <a:t>Visualization – Success Rate vs Orbit Type</a:t>
            </a:r>
          </a:p>
        </p:txBody>
      </p:sp>
      <p:sp>
        <p:nvSpPr>
          <p:cNvPr id="3" name="Content Placeholder 2">
            <a:extLst>
              <a:ext uri="{FF2B5EF4-FFF2-40B4-BE49-F238E27FC236}">
                <a16:creationId xmlns:a16="http://schemas.microsoft.com/office/drawing/2014/main" id="{76D46228-C62B-B7CC-07FF-2240483EBC95}"/>
              </a:ext>
            </a:extLst>
          </p:cNvPr>
          <p:cNvSpPr>
            <a:spLocks noGrp="1"/>
          </p:cNvSpPr>
          <p:nvPr>
            <p:ph idx="1"/>
          </p:nvPr>
        </p:nvSpPr>
        <p:spPr>
          <a:xfrm>
            <a:off x="375540" y="2685220"/>
            <a:ext cx="3700621" cy="4015785"/>
          </a:xfrm>
        </p:spPr>
        <p:style>
          <a:lnRef idx="2">
            <a:schemeClr val="accent1"/>
          </a:lnRef>
          <a:fillRef idx="1">
            <a:schemeClr val="lt1"/>
          </a:fillRef>
          <a:effectRef idx="0">
            <a:schemeClr val="accent1"/>
          </a:effectRef>
          <a:fontRef idx="minor">
            <a:schemeClr val="dk1"/>
          </a:fontRef>
        </p:style>
        <p:txBody>
          <a:bodyPr anchor="ctr">
            <a:normAutofit/>
          </a:bodyPr>
          <a:lstStyle/>
          <a:p>
            <a:pPr marL="0" indent="0">
              <a:lnSpc>
                <a:spcPct val="90000"/>
              </a:lnSpc>
              <a:buNone/>
            </a:pPr>
            <a:r>
              <a:rPr lang="en-US" sz="1400" b="1" dirty="0"/>
              <a:t>Key Findings</a:t>
            </a:r>
          </a:p>
          <a:p>
            <a:r>
              <a:rPr lang="en-CA" sz="1400" b="1" dirty="0"/>
              <a:t>LEO (Low Earth Orbit)</a:t>
            </a:r>
            <a:r>
              <a:rPr lang="en-CA" sz="1400" dirty="0"/>
              <a:t> and </a:t>
            </a:r>
            <a:r>
              <a:rPr lang="en-CA" sz="1400" b="1" dirty="0"/>
              <a:t>GTO (Geostationary Transfer Orbit)</a:t>
            </a:r>
            <a:r>
              <a:rPr lang="en-CA" sz="1400" dirty="0"/>
              <a:t> have the highest success rates, reflecting their frequent use and mission maturity.</a:t>
            </a:r>
          </a:p>
          <a:p>
            <a:r>
              <a:rPr lang="en-CA" sz="1400" dirty="0"/>
              <a:t>Orbits like </a:t>
            </a:r>
            <a:r>
              <a:rPr lang="en-CA" sz="1400" b="1" dirty="0"/>
              <a:t>SSO (Sun-Synchronous Orbit)</a:t>
            </a:r>
            <a:r>
              <a:rPr lang="en-CA" sz="1400" dirty="0"/>
              <a:t> and </a:t>
            </a:r>
            <a:r>
              <a:rPr lang="en-CA" sz="1400" b="1" dirty="0"/>
              <a:t>Polar</a:t>
            </a:r>
            <a:r>
              <a:rPr lang="en-CA" sz="1400" dirty="0"/>
              <a:t> show slightly lower success rates, potentially due to more challenging mission profiles.</a:t>
            </a:r>
          </a:p>
          <a:p>
            <a:r>
              <a:rPr lang="en-CA" sz="1400" dirty="0"/>
              <a:t>Understanding orbit-specific success trends can guide risk assessment and operational planning for future launches.</a:t>
            </a:r>
          </a:p>
        </p:txBody>
      </p:sp>
      <p:sp>
        <p:nvSpPr>
          <p:cNvPr id="7" name="TextBox 6">
            <a:extLst>
              <a:ext uri="{FF2B5EF4-FFF2-40B4-BE49-F238E27FC236}">
                <a16:creationId xmlns:a16="http://schemas.microsoft.com/office/drawing/2014/main" id="{F6ECDFB0-BEBC-2CA4-1A4A-88CFD71D076E}"/>
              </a:ext>
            </a:extLst>
          </p:cNvPr>
          <p:cNvSpPr txBox="1"/>
          <p:nvPr/>
        </p:nvSpPr>
        <p:spPr>
          <a:xfrm>
            <a:off x="375540" y="1763504"/>
            <a:ext cx="11653740" cy="646331"/>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dirty="0"/>
              <a:t>This bar chart displays the </a:t>
            </a:r>
            <a:r>
              <a:rPr lang="en-CA" b="1" dirty="0"/>
              <a:t>average launch success rate</a:t>
            </a:r>
            <a:r>
              <a:rPr lang="en-CA" dirty="0"/>
              <a:t> for SpaceX missions grouped by </a:t>
            </a:r>
            <a:r>
              <a:rPr lang="en-CA" b="1" dirty="0"/>
              <a:t>orbit type</a:t>
            </a:r>
            <a:r>
              <a:rPr lang="en-CA" dirty="0"/>
              <a:t>. It helps identify which orbits have historically seen higher or lower success rates.</a:t>
            </a:r>
            <a:endParaRPr lang="en-US" sz="1400" dirty="0"/>
          </a:p>
        </p:txBody>
      </p:sp>
      <p:pic>
        <p:nvPicPr>
          <p:cNvPr id="4" name="Picture 3">
            <a:extLst>
              <a:ext uri="{FF2B5EF4-FFF2-40B4-BE49-F238E27FC236}">
                <a16:creationId xmlns:a16="http://schemas.microsoft.com/office/drawing/2014/main" id="{6423C016-D8C8-B1BE-99AF-42CEC2F12671}"/>
              </a:ext>
            </a:extLst>
          </p:cNvPr>
          <p:cNvPicPr>
            <a:picLocks noChangeAspect="1"/>
          </p:cNvPicPr>
          <p:nvPr/>
        </p:nvPicPr>
        <p:blipFill>
          <a:blip r:embed="rId2"/>
          <a:stretch>
            <a:fillRect/>
          </a:stretch>
        </p:blipFill>
        <p:spPr>
          <a:xfrm>
            <a:off x="4625180" y="2685220"/>
            <a:ext cx="7404100" cy="3594100"/>
          </a:xfrm>
          <a:prstGeom prst="rect">
            <a:avLst/>
          </a:prstGeom>
        </p:spPr>
      </p:pic>
    </p:spTree>
    <p:extLst>
      <p:ext uri="{BB962C8B-B14F-4D97-AF65-F5344CB8AC3E}">
        <p14:creationId xmlns:p14="http://schemas.microsoft.com/office/powerpoint/2010/main" val="274049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AB507C-D7ED-8A36-D3FB-69C35629E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41839-B1EB-8E77-F359-B2283275B58D}"/>
              </a:ext>
            </a:extLst>
          </p:cNvPr>
          <p:cNvSpPr>
            <a:spLocks noGrp="1"/>
          </p:cNvSpPr>
          <p:nvPr>
            <p:ph type="title"/>
          </p:nvPr>
        </p:nvSpPr>
        <p:spPr>
          <a:xfrm>
            <a:off x="1154954" y="973668"/>
            <a:ext cx="8761413" cy="706964"/>
          </a:xfrm>
        </p:spPr>
        <p:txBody>
          <a:bodyPr>
            <a:normAutofit/>
          </a:bodyPr>
          <a:lstStyle/>
          <a:p>
            <a:pPr>
              <a:lnSpc>
                <a:spcPct val="90000"/>
              </a:lnSpc>
            </a:pPr>
            <a:r>
              <a:rPr lang="en-US" sz="3100" dirty="0"/>
              <a:t>Visualization – Flight Number vs Orbit Type</a:t>
            </a:r>
          </a:p>
        </p:txBody>
      </p:sp>
      <p:sp>
        <p:nvSpPr>
          <p:cNvPr id="3" name="Content Placeholder 2">
            <a:extLst>
              <a:ext uri="{FF2B5EF4-FFF2-40B4-BE49-F238E27FC236}">
                <a16:creationId xmlns:a16="http://schemas.microsoft.com/office/drawing/2014/main" id="{22FB8C1F-C329-E012-F7BF-60A70EB12DE7}"/>
              </a:ext>
            </a:extLst>
          </p:cNvPr>
          <p:cNvSpPr>
            <a:spLocks noGrp="1"/>
          </p:cNvSpPr>
          <p:nvPr>
            <p:ph idx="1"/>
          </p:nvPr>
        </p:nvSpPr>
        <p:spPr>
          <a:xfrm>
            <a:off x="375540" y="2685220"/>
            <a:ext cx="3700621" cy="4015785"/>
          </a:xfrm>
        </p:spPr>
        <p:style>
          <a:lnRef idx="2">
            <a:schemeClr val="accent1"/>
          </a:lnRef>
          <a:fillRef idx="1">
            <a:schemeClr val="lt1"/>
          </a:fillRef>
          <a:effectRef idx="0">
            <a:schemeClr val="accent1"/>
          </a:effectRef>
          <a:fontRef idx="minor">
            <a:schemeClr val="dk1"/>
          </a:fontRef>
        </p:style>
        <p:txBody>
          <a:bodyPr anchor="ctr">
            <a:normAutofit fontScale="92500"/>
          </a:bodyPr>
          <a:lstStyle/>
          <a:p>
            <a:pPr marL="0" indent="0">
              <a:lnSpc>
                <a:spcPct val="90000"/>
              </a:lnSpc>
              <a:buNone/>
            </a:pPr>
            <a:r>
              <a:rPr lang="en-US" sz="1400" b="1" dirty="0"/>
              <a:t>Key Findings</a:t>
            </a:r>
          </a:p>
          <a:p>
            <a:r>
              <a:rPr lang="en-CA" sz="1400" b="1" dirty="0"/>
              <a:t>Low Earth Orbit (LEO)</a:t>
            </a:r>
            <a:r>
              <a:rPr lang="en-CA" sz="1400" dirty="0"/>
              <a:t> missions dominate early flight numbers and show a high success rate.</a:t>
            </a:r>
          </a:p>
          <a:p>
            <a:r>
              <a:rPr lang="en-CA" sz="1400" b="1" dirty="0"/>
              <a:t>Geostationary Transfer Orbit (GTO)</a:t>
            </a:r>
            <a:r>
              <a:rPr lang="en-CA" sz="1400" dirty="0"/>
              <a:t> missions appear more frequently as the program matures, also showing mostly successful launches.</a:t>
            </a:r>
          </a:p>
          <a:p>
            <a:r>
              <a:rPr lang="en-CA" sz="1400" dirty="0"/>
              <a:t>Orbits like </a:t>
            </a:r>
            <a:r>
              <a:rPr lang="en-CA" sz="1400" b="1" dirty="0"/>
              <a:t>Polar</a:t>
            </a:r>
            <a:r>
              <a:rPr lang="en-CA" sz="1400" dirty="0"/>
              <a:t> and </a:t>
            </a:r>
            <a:r>
              <a:rPr lang="en-CA" sz="1400" b="1" dirty="0"/>
              <a:t>Sun-Synchronous Orbit (SSO)</a:t>
            </a:r>
            <a:r>
              <a:rPr lang="en-CA" sz="1400" dirty="0"/>
              <a:t> have fewer launches with mixed success outcomes, indicating more specialized and challenging missions.</a:t>
            </a:r>
          </a:p>
          <a:p>
            <a:r>
              <a:rPr lang="en-CA" sz="1400" dirty="0"/>
              <a:t>The plot highlights how SpaceX expanded mission diversity over time while maintaining generally strong success rates across orbits.</a:t>
            </a:r>
          </a:p>
        </p:txBody>
      </p:sp>
      <p:sp>
        <p:nvSpPr>
          <p:cNvPr id="7" name="TextBox 6">
            <a:extLst>
              <a:ext uri="{FF2B5EF4-FFF2-40B4-BE49-F238E27FC236}">
                <a16:creationId xmlns:a16="http://schemas.microsoft.com/office/drawing/2014/main" id="{BCC5A0FD-A37E-DCBF-5C01-E770D7BFD0D2}"/>
              </a:ext>
            </a:extLst>
          </p:cNvPr>
          <p:cNvSpPr txBox="1"/>
          <p:nvPr/>
        </p:nvSpPr>
        <p:spPr>
          <a:xfrm>
            <a:off x="375540" y="1763504"/>
            <a:ext cx="11653740" cy="830997"/>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sz="1600" dirty="0"/>
              <a:t>This plot visualizes SpaceX launches over time (by flight number), showing the orbit types for each mission. Launch outcomes are indicated by color, allowing observation of success and failure distribution across different orbits throughout the program.</a:t>
            </a:r>
            <a:endParaRPr lang="en-US" sz="1200" dirty="0"/>
          </a:p>
        </p:txBody>
      </p:sp>
      <p:pic>
        <p:nvPicPr>
          <p:cNvPr id="4" name="Picture 3">
            <a:extLst>
              <a:ext uri="{FF2B5EF4-FFF2-40B4-BE49-F238E27FC236}">
                <a16:creationId xmlns:a16="http://schemas.microsoft.com/office/drawing/2014/main" id="{3E1ED38A-1DAA-277A-1690-4ABC25DE5082}"/>
              </a:ext>
            </a:extLst>
          </p:cNvPr>
          <p:cNvPicPr>
            <a:picLocks noChangeAspect="1"/>
          </p:cNvPicPr>
          <p:nvPr/>
        </p:nvPicPr>
        <p:blipFill>
          <a:blip r:embed="rId2"/>
          <a:stretch>
            <a:fillRect/>
          </a:stretch>
        </p:blipFill>
        <p:spPr>
          <a:xfrm>
            <a:off x="4256880" y="2975387"/>
            <a:ext cx="7772400" cy="3435449"/>
          </a:xfrm>
          <a:prstGeom prst="rect">
            <a:avLst/>
          </a:prstGeom>
        </p:spPr>
      </p:pic>
    </p:spTree>
    <p:extLst>
      <p:ext uri="{BB962C8B-B14F-4D97-AF65-F5344CB8AC3E}">
        <p14:creationId xmlns:p14="http://schemas.microsoft.com/office/powerpoint/2010/main" val="719620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6E089C-C9A6-E5AB-7E69-6877A347F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8DD1C-C6FF-C1C7-0D21-09D6525BD524}"/>
              </a:ext>
            </a:extLst>
          </p:cNvPr>
          <p:cNvSpPr>
            <a:spLocks noGrp="1"/>
          </p:cNvSpPr>
          <p:nvPr>
            <p:ph type="title"/>
          </p:nvPr>
        </p:nvSpPr>
        <p:spPr>
          <a:xfrm>
            <a:off x="1154954" y="973668"/>
            <a:ext cx="8761413" cy="706964"/>
          </a:xfrm>
        </p:spPr>
        <p:txBody>
          <a:bodyPr>
            <a:normAutofit/>
          </a:bodyPr>
          <a:lstStyle/>
          <a:p>
            <a:pPr>
              <a:lnSpc>
                <a:spcPct val="90000"/>
              </a:lnSpc>
            </a:pPr>
            <a:r>
              <a:rPr lang="en-US" sz="3100" dirty="0"/>
              <a:t>Visualization – Payload vs Orbit Type</a:t>
            </a:r>
          </a:p>
        </p:txBody>
      </p:sp>
      <p:sp>
        <p:nvSpPr>
          <p:cNvPr id="3" name="Content Placeholder 2">
            <a:extLst>
              <a:ext uri="{FF2B5EF4-FFF2-40B4-BE49-F238E27FC236}">
                <a16:creationId xmlns:a16="http://schemas.microsoft.com/office/drawing/2014/main" id="{18D52A50-10FF-765C-717C-C8F7F8C30906}"/>
              </a:ext>
            </a:extLst>
          </p:cNvPr>
          <p:cNvSpPr>
            <a:spLocks noGrp="1"/>
          </p:cNvSpPr>
          <p:nvPr>
            <p:ph idx="1"/>
          </p:nvPr>
        </p:nvSpPr>
        <p:spPr>
          <a:xfrm>
            <a:off x="375540" y="2685220"/>
            <a:ext cx="3700621" cy="4015785"/>
          </a:xfrm>
        </p:spPr>
        <p:style>
          <a:lnRef idx="2">
            <a:schemeClr val="accent1"/>
          </a:lnRef>
          <a:fillRef idx="1">
            <a:schemeClr val="lt1"/>
          </a:fillRef>
          <a:effectRef idx="0">
            <a:schemeClr val="accent1"/>
          </a:effectRef>
          <a:fontRef idx="minor">
            <a:schemeClr val="dk1"/>
          </a:fontRef>
        </p:style>
        <p:txBody>
          <a:bodyPr anchor="ctr">
            <a:normAutofit fontScale="85000" lnSpcReduction="20000"/>
          </a:bodyPr>
          <a:lstStyle/>
          <a:p>
            <a:pPr marL="0" indent="0">
              <a:buNone/>
            </a:pPr>
            <a:r>
              <a:rPr lang="en-CA" b="1" dirty="0"/>
              <a:t>Key Insights</a:t>
            </a:r>
          </a:p>
          <a:p>
            <a:r>
              <a:rPr lang="en-CA" b="1" dirty="0"/>
              <a:t>Low Earth Orbit (LEO)</a:t>
            </a:r>
            <a:r>
              <a:rPr lang="en-CA" dirty="0"/>
              <a:t> missions cover a wide range of payload masses, from light to heavy, with a majority being successful.</a:t>
            </a:r>
          </a:p>
          <a:p>
            <a:r>
              <a:rPr lang="en-CA" b="1" dirty="0"/>
              <a:t>Geostationary Transfer Orbit (GTO)</a:t>
            </a:r>
            <a:r>
              <a:rPr lang="en-CA" dirty="0"/>
              <a:t> missions tend to have heavier payloads and maintain a high success rate.</a:t>
            </a:r>
          </a:p>
          <a:p>
            <a:r>
              <a:rPr lang="en-CA" dirty="0"/>
              <a:t>Orbits such as </a:t>
            </a:r>
            <a:r>
              <a:rPr lang="en-CA" b="1" dirty="0"/>
              <a:t>Sun-Synchronous Orbit (SSO)</a:t>
            </a:r>
            <a:r>
              <a:rPr lang="en-CA" dirty="0"/>
              <a:t> and </a:t>
            </a:r>
            <a:r>
              <a:rPr lang="en-CA" b="1" dirty="0"/>
              <a:t>Polar</a:t>
            </a:r>
            <a:r>
              <a:rPr lang="en-CA" dirty="0"/>
              <a:t> generally feature lighter payloads and show a mix of successful and failed launches.</a:t>
            </a:r>
          </a:p>
          <a:p>
            <a:r>
              <a:rPr lang="en-CA" dirty="0"/>
              <a:t>The diversity of payload masses across orbits reflects SpaceX’s versatility in handling varied mission profiles.</a:t>
            </a:r>
          </a:p>
        </p:txBody>
      </p:sp>
      <p:sp>
        <p:nvSpPr>
          <p:cNvPr id="7" name="TextBox 6">
            <a:extLst>
              <a:ext uri="{FF2B5EF4-FFF2-40B4-BE49-F238E27FC236}">
                <a16:creationId xmlns:a16="http://schemas.microsoft.com/office/drawing/2014/main" id="{E8DBA35E-31CE-A792-ECDD-DA28F68EDA3E}"/>
              </a:ext>
            </a:extLst>
          </p:cNvPr>
          <p:cNvSpPr txBox="1"/>
          <p:nvPr/>
        </p:nvSpPr>
        <p:spPr>
          <a:xfrm>
            <a:off x="375540" y="1763504"/>
            <a:ext cx="11653740" cy="830997"/>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sz="1600" dirty="0"/>
              <a:t>This plot illustrates the relationship between </a:t>
            </a:r>
            <a:r>
              <a:rPr lang="en-CA" sz="1600" b="1" dirty="0"/>
              <a:t>payload mass</a:t>
            </a:r>
            <a:r>
              <a:rPr lang="en-CA" sz="1600" dirty="0"/>
              <a:t> and </a:t>
            </a:r>
            <a:r>
              <a:rPr lang="en-CA" sz="1600" b="1" dirty="0"/>
              <a:t>orbit type</a:t>
            </a:r>
            <a:r>
              <a:rPr lang="en-CA" sz="1600" dirty="0"/>
              <a:t> for SpaceX launches, with launch outcomes color-coded by success or failure. It highlights how payload sizes vary across different orbits and their corresponding mission success rates.</a:t>
            </a:r>
            <a:endParaRPr lang="en-US" sz="1100" dirty="0"/>
          </a:p>
        </p:txBody>
      </p:sp>
      <p:pic>
        <p:nvPicPr>
          <p:cNvPr id="5" name="Picture 4">
            <a:extLst>
              <a:ext uri="{FF2B5EF4-FFF2-40B4-BE49-F238E27FC236}">
                <a16:creationId xmlns:a16="http://schemas.microsoft.com/office/drawing/2014/main" id="{B2D57A2F-533E-AF0C-8205-C7FA0058B89D}"/>
              </a:ext>
            </a:extLst>
          </p:cNvPr>
          <p:cNvPicPr>
            <a:picLocks noChangeAspect="1"/>
          </p:cNvPicPr>
          <p:nvPr/>
        </p:nvPicPr>
        <p:blipFill>
          <a:blip r:embed="rId2"/>
          <a:stretch>
            <a:fillRect/>
          </a:stretch>
        </p:blipFill>
        <p:spPr>
          <a:xfrm>
            <a:off x="4256880" y="2975387"/>
            <a:ext cx="7772400" cy="3435449"/>
          </a:xfrm>
          <a:prstGeom prst="rect">
            <a:avLst/>
          </a:prstGeom>
        </p:spPr>
      </p:pic>
    </p:spTree>
    <p:extLst>
      <p:ext uri="{BB962C8B-B14F-4D97-AF65-F5344CB8AC3E}">
        <p14:creationId xmlns:p14="http://schemas.microsoft.com/office/powerpoint/2010/main" val="2317077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BA7F5A-6010-1DCD-29FF-B95CEEA15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57195-D179-490D-E108-DC2B04A03614}"/>
              </a:ext>
            </a:extLst>
          </p:cNvPr>
          <p:cNvSpPr>
            <a:spLocks noGrp="1"/>
          </p:cNvSpPr>
          <p:nvPr>
            <p:ph type="title"/>
          </p:nvPr>
        </p:nvSpPr>
        <p:spPr>
          <a:xfrm>
            <a:off x="1154954" y="973668"/>
            <a:ext cx="8761413" cy="706964"/>
          </a:xfrm>
        </p:spPr>
        <p:txBody>
          <a:bodyPr>
            <a:normAutofit/>
          </a:bodyPr>
          <a:lstStyle/>
          <a:p>
            <a:pPr>
              <a:lnSpc>
                <a:spcPct val="90000"/>
              </a:lnSpc>
            </a:pPr>
            <a:r>
              <a:rPr lang="en-US" sz="3100" dirty="0"/>
              <a:t>Visualization – Launch Success Yearly Trend</a:t>
            </a:r>
          </a:p>
        </p:txBody>
      </p:sp>
      <p:sp>
        <p:nvSpPr>
          <p:cNvPr id="3" name="Content Placeholder 2">
            <a:extLst>
              <a:ext uri="{FF2B5EF4-FFF2-40B4-BE49-F238E27FC236}">
                <a16:creationId xmlns:a16="http://schemas.microsoft.com/office/drawing/2014/main" id="{F5A4E817-7F6A-EF15-5512-2E57E487E41D}"/>
              </a:ext>
            </a:extLst>
          </p:cNvPr>
          <p:cNvSpPr>
            <a:spLocks noGrp="1"/>
          </p:cNvSpPr>
          <p:nvPr>
            <p:ph idx="1"/>
          </p:nvPr>
        </p:nvSpPr>
        <p:spPr>
          <a:xfrm>
            <a:off x="375540" y="2685220"/>
            <a:ext cx="3700621" cy="4015785"/>
          </a:xfrm>
        </p:spPr>
        <p:style>
          <a:lnRef idx="2">
            <a:schemeClr val="accent1"/>
          </a:lnRef>
          <a:fillRef idx="1">
            <a:schemeClr val="lt1"/>
          </a:fillRef>
          <a:effectRef idx="0">
            <a:schemeClr val="accent1"/>
          </a:effectRef>
          <a:fontRef idx="minor">
            <a:schemeClr val="dk1"/>
          </a:fontRef>
        </p:style>
        <p:txBody>
          <a:bodyPr anchor="ctr">
            <a:normAutofit fontScale="85000" lnSpcReduction="20000"/>
          </a:bodyPr>
          <a:lstStyle/>
          <a:p>
            <a:pPr marL="0" indent="0">
              <a:buNone/>
            </a:pPr>
            <a:r>
              <a:rPr lang="en-CA" b="1" dirty="0"/>
              <a:t>Key Insights</a:t>
            </a:r>
          </a:p>
          <a:p>
            <a:r>
              <a:rPr lang="en-CA" dirty="0"/>
              <a:t>The overall </a:t>
            </a:r>
            <a:r>
              <a:rPr lang="en-CA" b="1" dirty="0"/>
              <a:t>launch success rate has improved steadily</a:t>
            </a:r>
            <a:r>
              <a:rPr lang="en-CA" dirty="0"/>
              <a:t> from early years to recent ones.</a:t>
            </a:r>
          </a:p>
          <a:p>
            <a:r>
              <a:rPr lang="en-CA" dirty="0"/>
              <a:t>Initial years showed more variability and lower success rates, reflecting program development and testing phases.</a:t>
            </a:r>
          </a:p>
          <a:p>
            <a:r>
              <a:rPr lang="en-CA" dirty="0"/>
              <a:t>From around 2015 onward, success rates consistently approach or exceed </a:t>
            </a:r>
            <a:r>
              <a:rPr lang="en-CA" b="1" dirty="0"/>
              <a:t>90%</a:t>
            </a:r>
            <a:r>
              <a:rPr lang="en-CA" dirty="0"/>
              <a:t>, indicating significant operational maturity and reliability.</a:t>
            </a:r>
          </a:p>
          <a:p>
            <a:r>
              <a:rPr lang="en-CA" dirty="0"/>
              <a:t>The upward trend underscores SpaceX’s growing experience and capability in achieving successful missions.</a:t>
            </a:r>
          </a:p>
        </p:txBody>
      </p:sp>
      <p:sp>
        <p:nvSpPr>
          <p:cNvPr id="7" name="TextBox 6">
            <a:extLst>
              <a:ext uri="{FF2B5EF4-FFF2-40B4-BE49-F238E27FC236}">
                <a16:creationId xmlns:a16="http://schemas.microsoft.com/office/drawing/2014/main" id="{E06E005D-8B07-C78C-ADF7-DD4651820919}"/>
              </a:ext>
            </a:extLst>
          </p:cNvPr>
          <p:cNvSpPr txBox="1"/>
          <p:nvPr/>
        </p:nvSpPr>
        <p:spPr>
          <a:xfrm>
            <a:off x="375540" y="1703571"/>
            <a:ext cx="11653740" cy="584775"/>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CA" sz="1600" dirty="0"/>
              <a:t>This line chart shows the </a:t>
            </a:r>
            <a:r>
              <a:rPr lang="en-CA" sz="1600" b="1" dirty="0"/>
              <a:t>average yearly success rate</a:t>
            </a:r>
            <a:r>
              <a:rPr lang="en-CA" sz="1600" dirty="0"/>
              <a:t> of SpaceX launches, illustrating trends in launch reliability over time. It provides a clear view of how launch outcomes have evolved as the program has matured.</a:t>
            </a:r>
            <a:endParaRPr lang="en-US" sz="1050" dirty="0"/>
          </a:p>
        </p:txBody>
      </p:sp>
      <p:pic>
        <p:nvPicPr>
          <p:cNvPr id="6" name="Picture 5">
            <a:extLst>
              <a:ext uri="{FF2B5EF4-FFF2-40B4-BE49-F238E27FC236}">
                <a16:creationId xmlns:a16="http://schemas.microsoft.com/office/drawing/2014/main" id="{6E12D688-B810-DF6D-4BC4-C50E60C411C8}"/>
              </a:ext>
            </a:extLst>
          </p:cNvPr>
          <p:cNvPicPr>
            <a:picLocks noChangeAspect="1"/>
          </p:cNvPicPr>
          <p:nvPr/>
        </p:nvPicPr>
        <p:blipFill>
          <a:blip r:embed="rId2"/>
          <a:stretch>
            <a:fillRect/>
          </a:stretch>
        </p:blipFill>
        <p:spPr>
          <a:xfrm>
            <a:off x="4251325" y="2685220"/>
            <a:ext cx="7772090" cy="3772730"/>
          </a:xfrm>
          <a:prstGeom prst="rect">
            <a:avLst/>
          </a:prstGeom>
        </p:spPr>
      </p:pic>
    </p:spTree>
    <p:extLst>
      <p:ext uri="{BB962C8B-B14F-4D97-AF65-F5344CB8AC3E}">
        <p14:creationId xmlns:p14="http://schemas.microsoft.com/office/powerpoint/2010/main" val="217191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2" name="Rectangle 21">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3" name="Picture 22" descr="Cardboard plane with pens">
            <a:extLst>
              <a:ext uri="{FF2B5EF4-FFF2-40B4-BE49-F238E27FC236}">
                <a16:creationId xmlns:a16="http://schemas.microsoft.com/office/drawing/2014/main" id="{F342F9C5-FD2A-5C62-CA73-1CAC336901C4}"/>
              </a:ext>
            </a:extLst>
          </p:cNvPr>
          <p:cNvPicPr>
            <a:picLocks noChangeAspect="1"/>
          </p:cNvPicPr>
          <p:nvPr/>
        </p:nvPicPr>
        <p:blipFill>
          <a:blip r:embed="rId3"/>
          <a:srcRect t="27799" r="-1" b="10511"/>
          <a:stretch>
            <a:fillRect/>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4"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C87B9AF0-ED39-C7E8-7495-5A34E1823EE3}"/>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lnSpc>
                <a:spcPct val="90000"/>
              </a:lnSpc>
            </a:pPr>
            <a:r>
              <a:rPr lang="en-US" sz="3100">
                <a:solidFill>
                  <a:srgbClr val="EBEBEB"/>
                </a:solidFill>
              </a:rPr>
              <a:t>Section 3 – Rocket Launch Sites Proximities Analysis</a:t>
            </a:r>
          </a:p>
        </p:txBody>
      </p:sp>
      <p:sp>
        <p:nvSpPr>
          <p:cNvPr id="1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19845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26"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28" name="Freeform: Shape 27">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30"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D704B5E1-A951-94EF-395A-F3DC3C6E42E8}"/>
              </a:ext>
            </a:extLst>
          </p:cNvPr>
          <p:cNvSpPr>
            <a:spLocks noGrp="1"/>
          </p:cNvSpPr>
          <p:nvPr>
            <p:ph type="title"/>
          </p:nvPr>
        </p:nvSpPr>
        <p:spPr>
          <a:xfrm>
            <a:off x="618947" y="227645"/>
            <a:ext cx="5356186" cy="1622322"/>
          </a:xfrm>
        </p:spPr>
        <p:txBody>
          <a:bodyPr>
            <a:normAutofit/>
          </a:bodyPr>
          <a:lstStyle/>
          <a:p>
            <a:r>
              <a:rPr lang="en-US" dirty="0">
                <a:solidFill>
                  <a:srgbClr val="EBEBEB"/>
                </a:solidFill>
              </a:rPr>
              <a:t>Launch Sites Locations</a:t>
            </a:r>
          </a:p>
        </p:txBody>
      </p:sp>
      <p:pic>
        <p:nvPicPr>
          <p:cNvPr id="4" name="Picture 3">
            <a:extLst>
              <a:ext uri="{FF2B5EF4-FFF2-40B4-BE49-F238E27FC236}">
                <a16:creationId xmlns:a16="http://schemas.microsoft.com/office/drawing/2014/main" id="{ABC46E74-3E0F-DCAB-D01D-2B79089C6E40}"/>
              </a:ext>
            </a:extLst>
          </p:cNvPr>
          <p:cNvPicPr>
            <a:picLocks noChangeAspect="1"/>
          </p:cNvPicPr>
          <p:nvPr/>
        </p:nvPicPr>
        <p:blipFill>
          <a:blip r:embed="rId3"/>
          <a:srcRect l="29633" r="20216" b="2"/>
          <a:stretch>
            <a:fillRect/>
          </a:stretch>
        </p:blipFill>
        <p:spPr>
          <a:xfrm>
            <a:off x="6794876" y="645106"/>
            <a:ext cx="4668627" cy="5585369"/>
          </a:xfrm>
          <a:prstGeom prst="rect">
            <a:avLst/>
          </a:prstGeom>
        </p:spPr>
      </p:pic>
      <p:sp>
        <p:nvSpPr>
          <p:cNvPr id="32" name="Rectangle 31">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6CBD83FB-6B3D-2551-ADBC-50800DECB934}"/>
              </a:ext>
            </a:extLst>
          </p:cNvPr>
          <p:cNvSpPr>
            <a:spLocks noGrp="1"/>
          </p:cNvSpPr>
          <p:nvPr>
            <p:ph idx="1"/>
          </p:nvPr>
        </p:nvSpPr>
        <p:spPr>
          <a:xfrm>
            <a:off x="484424" y="1428749"/>
            <a:ext cx="5887117" cy="5027085"/>
          </a:xfrm>
        </p:spPr>
        <p:txBody>
          <a:bodyPr anchor="ctr">
            <a:normAutofit fontScale="92500" lnSpcReduction="20000"/>
          </a:bodyPr>
          <a:lstStyle/>
          <a:p>
            <a:pPr>
              <a:lnSpc>
                <a:spcPct val="90000"/>
              </a:lnSpc>
            </a:pPr>
            <a:r>
              <a:rPr lang="en-US" sz="1600" dirty="0">
                <a:solidFill>
                  <a:srgbClr val="FFFFFF"/>
                </a:solidFill>
              </a:rPr>
              <a:t>Below are some of the key elements of the Folium Map </a:t>
            </a:r>
          </a:p>
          <a:p>
            <a:pPr lvl="1">
              <a:lnSpc>
                <a:spcPct val="90000"/>
              </a:lnSpc>
            </a:pPr>
            <a:r>
              <a:rPr lang="en-US" b="1" dirty="0">
                <a:solidFill>
                  <a:srgbClr val="FFFFFF"/>
                </a:solidFill>
              </a:rPr>
              <a:t>Markers</a:t>
            </a:r>
            <a:r>
              <a:rPr lang="en-US" dirty="0">
                <a:solidFill>
                  <a:srgbClr val="FFFFFF"/>
                </a:solidFill>
              </a:rPr>
              <a:t> placed at the four major SpaceX launch sites:</a:t>
            </a:r>
          </a:p>
          <a:p>
            <a:pPr lvl="2">
              <a:lnSpc>
                <a:spcPct val="90000"/>
              </a:lnSpc>
            </a:pPr>
            <a:r>
              <a:rPr lang="en-US" sz="1600" dirty="0">
                <a:solidFill>
                  <a:srgbClr val="FFFFFF"/>
                </a:solidFill>
              </a:rPr>
              <a:t>KSC LC-39A (Florida)</a:t>
            </a:r>
          </a:p>
          <a:p>
            <a:pPr lvl="2">
              <a:lnSpc>
                <a:spcPct val="90000"/>
              </a:lnSpc>
            </a:pPr>
            <a:r>
              <a:rPr lang="en-US" sz="1600" dirty="0">
                <a:solidFill>
                  <a:srgbClr val="FFFFFF"/>
                </a:solidFill>
              </a:rPr>
              <a:t>CCAFS SLC-40 (Florida)</a:t>
            </a:r>
          </a:p>
          <a:p>
            <a:pPr lvl="2">
              <a:lnSpc>
                <a:spcPct val="90000"/>
              </a:lnSpc>
            </a:pPr>
            <a:r>
              <a:rPr lang="en-US" sz="1600" dirty="0">
                <a:solidFill>
                  <a:srgbClr val="FFFFFF"/>
                </a:solidFill>
              </a:rPr>
              <a:t>VAFB SLC-4E (California)</a:t>
            </a:r>
          </a:p>
          <a:p>
            <a:pPr lvl="2">
              <a:lnSpc>
                <a:spcPct val="90000"/>
              </a:lnSpc>
            </a:pPr>
            <a:r>
              <a:rPr lang="en-US" sz="1600" dirty="0">
                <a:solidFill>
                  <a:srgbClr val="FFFFFF"/>
                </a:solidFill>
              </a:rPr>
              <a:t>SpaceX LC-4 (Texas)</a:t>
            </a:r>
          </a:p>
          <a:p>
            <a:pPr lvl="1">
              <a:lnSpc>
                <a:spcPct val="90000"/>
              </a:lnSpc>
            </a:pPr>
            <a:r>
              <a:rPr lang="en-US" b="1" dirty="0">
                <a:solidFill>
                  <a:srgbClr val="FFFFFF"/>
                </a:solidFill>
              </a:rPr>
              <a:t>Popups</a:t>
            </a:r>
            <a:r>
              <a:rPr lang="en-US" dirty="0">
                <a:solidFill>
                  <a:srgbClr val="FFFFFF"/>
                </a:solidFill>
              </a:rPr>
              <a:t> or labels may indicate launch site names for quick reference.</a:t>
            </a:r>
          </a:p>
          <a:p>
            <a:pPr lvl="1">
              <a:lnSpc>
                <a:spcPct val="90000"/>
              </a:lnSpc>
            </a:pPr>
            <a:r>
              <a:rPr lang="en-US" dirty="0">
                <a:solidFill>
                  <a:srgbClr val="FFFFFF"/>
                </a:solidFill>
              </a:rPr>
              <a:t>The </a:t>
            </a:r>
            <a:r>
              <a:rPr lang="en-US" b="1" dirty="0">
                <a:solidFill>
                  <a:srgbClr val="FFFFFF"/>
                </a:solidFill>
              </a:rPr>
              <a:t>zoom level</a:t>
            </a:r>
            <a:r>
              <a:rPr lang="en-US" dirty="0">
                <a:solidFill>
                  <a:srgbClr val="FFFFFF"/>
                </a:solidFill>
              </a:rPr>
              <a:t> is adjusted to capture all sites on a single world map view.</a:t>
            </a:r>
          </a:p>
          <a:p>
            <a:pPr marL="0">
              <a:lnSpc>
                <a:spcPct val="90000"/>
              </a:lnSpc>
            </a:pPr>
            <a:r>
              <a:rPr lang="en-US" sz="1600" b="1" dirty="0">
                <a:solidFill>
                  <a:srgbClr val="FFFFFF"/>
                </a:solidFill>
              </a:rPr>
              <a:t>Key Findings:</a:t>
            </a:r>
            <a:endParaRPr lang="en-US" sz="1600" dirty="0">
              <a:solidFill>
                <a:srgbClr val="FFFFFF"/>
              </a:solidFill>
            </a:endParaRPr>
          </a:p>
          <a:p>
            <a:pPr lvl="1">
              <a:lnSpc>
                <a:spcPct val="90000"/>
              </a:lnSpc>
            </a:pPr>
            <a:r>
              <a:rPr lang="en-US" dirty="0">
                <a:solidFill>
                  <a:srgbClr val="FFFFFF"/>
                </a:solidFill>
              </a:rPr>
              <a:t>Launch sites are </a:t>
            </a:r>
            <a:r>
              <a:rPr lang="en-US" b="1" dirty="0">
                <a:solidFill>
                  <a:srgbClr val="FFFFFF"/>
                </a:solidFill>
              </a:rPr>
              <a:t>strategically located</a:t>
            </a:r>
            <a:r>
              <a:rPr lang="en-US" dirty="0">
                <a:solidFill>
                  <a:srgbClr val="FFFFFF"/>
                </a:solidFill>
              </a:rPr>
              <a:t> along the U.S. coastline, likely for safety and trajectory advantages over oceans.</a:t>
            </a:r>
          </a:p>
          <a:p>
            <a:pPr lvl="1">
              <a:lnSpc>
                <a:spcPct val="90000"/>
              </a:lnSpc>
            </a:pPr>
            <a:r>
              <a:rPr lang="en-US" b="1" dirty="0">
                <a:solidFill>
                  <a:srgbClr val="FFFFFF"/>
                </a:solidFill>
              </a:rPr>
              <a:t>Two sites are clustered in Florida</a:t>
            </a:r>
            <a:r>
              <a:rPr lang="en-US" dirty="0">
                <a:solidFill>
                  <a:srgbClr val="FFFFFF"/>
                </a:solidFill>
              </a:rPr>
              <a:t>, highlighting the region's importance for missions.</a:t>
            </a:r>
          </a:p>
          <a:p>
            <a:pPr lvl="1">
              <a:lnSpc>
                <a:spcPct val="90000"/>
              </a:lnSpc>
            </a:pPr>
            <a:r>
              <a:rPr lang="en-US" dirty="0">
                <a:solidFill>
                  <a:srgbClr val="FFFFFF"/>
                </a:solidFill>
              </a:rPr>
              <a:t>Visualizing locations globally shows </a:t>
            </a:r>
            <a:r>
              <a:rPr lang="en-US" b="1" dirty="0">
                <a:solidFill>
                  <a:srgbClr val="FFFFFF"/>
                </a:solidFill>
              </a:rPr>
              <a:t>geographic distribution</a:t>
            </a:r>
            <a:r>
              <a:rPr lang="en-US" dirty="0">
                <a:solidFill>
                  <a:srgbClr val="FFFFFF"/>
                </a:solidFill>
              </a:rPr>
              <a:t> and reinforces SpaceX’s preference for U.S.-based launches.</a:t>
            </a:r>
          </a:p>
        </p:txBody>
      </p:sp>
    </p:spTree>
    <p:extLst>
      <p:ext uri="{BB962C8B-B14F-4D97-AF65-F5344CB8AC3E}">
        <p14:creationId xmlns:p14="http://schemas.microsoft.com/office/powerpoint/2010/main" val="396072052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65022A85-9ECF-EC80-D591-4C84BA5FADCB}"/>
              </a:ext>
            </a:extLst>
          </p:cNvPr>
          <p:cNvSpPr>
            <a:spLocks noGrp="1"/>
          </p:cNvSpPr>
          <p:nvPr>
            <p:ph type="title"/>
          </p:nvPr>
        </p:nvSpPr>
        <p:spPr>
          <a:xfrm>
            <a:off x="478587" y="461682"/>
            <a:ext cx="4177867" cy="1391692"/>
          </a:xfrm>
        </p:spPr>
        <p:txBody>
          <a:bodyPr>
            <a:normAutofit fontScale="90000"/>
          </a:bodyPr>
          <a:lstStyle/>
          <a:p>
            <a:r>
              <a:rPr lang="en-US" dirty="0">
                <a:solidFill>
                  <a:schemeClr val="tx2"/>
                </a:solidFill>
              </a:rPr>
              <a:t>Launch Outcomes by Location</a:t>
            </a:r>
          </a:p>
        </p:txBody>
      </p:sp>
      <p:sp>
        <p:nvSpPr>
          <p:cNvPr id="3" name="Content Placeholder 2">
            <a:extLst>
              <a:ext uri="{FF2B5EF4-FFF2-40B4-BE49-F238E27FC236}">
                <a16:creationId xmlns:a16="http://schemas.microsoft.com/office/drawing/2014/main" id="{2ED19C2B-BD13-37CE-E1B3-B0F15920F306}"/>
              </a:ext>
            </a:extLst>
          </p:cNvPr>
          <p:cNvSpPr>
            <a:spLocks noGrp="1"/>
          </p:cNvSpPr>
          <p:nvPr>
            <p:ph idx="1"/>
          </p:nvPr>
        </p:nvSpPr>
        <p:spPr>
          <a:xfrm>
            <a:off x="214313" y="2365360"/>
            <a:ext cx="4706417" cy="4321190"/>
          </a:xfrm>
        </p:spPr>
        <p:txBody>
          <a:bodyPr>
            <a:normAutofit fontScale="85000" lnSpcReduction="20000"/>
          </a:bodyPr>
          <a:lstStyle/>
          <a:p>
            <a:r>
              <a:rPr lang="en-US" dirty="0"/>
              <a:t>Key Elements to Note:</a:t>
            </a:r>
          </a:p>
          <a:p>
            <a:pPr lvl="1"/>
            <a:r>
              <a:rPr lang="en-US" dirty="0"/>
              <a:t>Color-coded markers represent launch outcomes (Green = Success, Red = Failure)</a:t>
            </a:r>
          </a:p>
          <a:p>
            <a:pPr lvl="1"/>
            <a:r>
              <a:rPr lang="en-US" dirty="0"/>
              <a:t>Each marker is placed at the corresponding launch site’s coordinates for each recorded launch</a:t>
            </a:r>
          </a:p>
          <a:p>
            <a:r>
              <a:rPr lang="en-US" dirty="0"/>
              <a:t>Key Findings:</a:t>
            </a:r>
          </a:p>
          <a:p>
            <a:pPr lvl="1"/>
            <a:r>
              <a:rPr lang="en-US" dirty="0"/>
              <a:t>Most launches are successful, indicated by the dominance of green markers</a:t>
            </a:r>
          </a:p>
          <a:p>
            <a:pPr lvl="1"/>
            <a:r>
              <a:rPr lang="en-CA" dirty="0"/>
              <a:t>Most launches occurred at CCAFS and KSC, indicating they are SpaceX’s primary operational hubs.</a:t>
            </a:r>
          </a:p>
          <a:p>
            <a:pPr lvl="1"/>
            <a:r>
              <a:rPr lang="en-CA" dirty="0"/>
              <a:t>Success rates were highest at these main sites, with failures more common in early missions or at less-used sites like VAFB.</a:t>
            </a:r>
          </a:p>
          <a:p>
            <a:pPr lvl="1"/>
            <a:r>
              <a:rPr lang="en-CA" dirty="0"/>
              <a:t>Launch sites are geographically clustered, especially in Florida, offering logistical flexibility for different mission types.</a:t>
            </a:r>
          </a:p>
          <a:p>
            <a:pPr lvl="1"/>
            <a:endParaRPr lang="en-US" dirty="0"/>
          </a:p>
          <a:p>
            <a:pPr lvl="1"/>
            <a:endParaRPr lang="en-US" dirty="0"/>
          </a:p>
        </p:txBody>
      </p:sp>
      <p:pic>
        <p:nvPicPr>
          <p:cNvPr id="4" name="Picture 3">
            <a:extLst>
              <a:ext uri="{FF2B5EF4-FFF2-40B4-BE49-F238E27FC236}">
                <a16:creationId xmlns:a16="http://schemas.microsoft.com/office/drawing/2014/main" id="{1E89EE36-30E6-9AD6-EF26-6C1CC7A909F2}"/>
              </a:ext>
            </a:extLst>
          </p:cNvPr>
          <p:cNvPicPr>
            <a:picLocks noChangeAspect="1"/>
          </p:cNvPicPr>
          <p:nvPr/>
        </p:nvPicPr>
        <p:blipFill>
          <a:blip r:embed="rId2"/>
          <a:srcRect t="12294" r="1" b="12295"/>
          <a:stretch>
            <a:fillRect/>
          </a:stretch>
        </p:blipFill>
        <p:spPr>
          <a:xfrm>
            <a:off x="5183116" y="461682"/>
            <a:ext cx="6585549" cy="2967319"/>
          </a:xfrm>
          <a:custGeom>
            <a:avLst/>
            <a:gdLst/>
            <a:ahLst/>
            <a:cxnLst/>
            <a:rect l="l" t="t" r="r" b="b"/>
            <a:pathLst>
              <a:path w="6585549" h="2967319">
                <a:moveTo>
                  <a:pt x="225406" y="0"/>
                </a:moveTo>
                <a:lnTo>
                  <a:pt x="6585549" y="0"/>
                </a:lnTo>
                <a:lnTo>
                  <a:pt x="6585549" y="2967319"/>
                </a:lnTo>
                <a:lnTo>
                  <a:pt x="941" y="2967319"/>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pic>
        <p:nvPicPr>
          <p:cNvPr id="5" name="Picture 4">
            <a:extLst>
              <a:ext uri="{FF2B5EF4-FFF2-40B4-BE49-F238E27FC236}">
                <a16:creationId xmlns:a16="http://schemas.microsoft.com/office/drawing/2014/main" id="{EE782A8C-56E8-4D99-7033-41D86EE814F1}"/>
              </a:ext>
            </a:extLst>
          </p:cNvPr>
          <p:cNvPicPr>
            <a:picLocks noChangeAspect="1"/>
          </p:cNvPicPr>
          <p:nvPr/>
        </p:nvPicPr>
        <p:blipFill>
          <a:blip r:embed="rId3"/>
          <a:srcRect t="13736" r="3" b="14519"/>
          <a:stretch>
            <a:fillRect/>
          </a:stretch>
        </p:blipFill>
        <p:spPr>
          <a:xfrm>
            <a:off x="5184056" y="3429000"/>
            <a:ext cx="6584608" cy="3011751"/>
          </a:xfrm>
          <a:custGeom>
            <a:avLst/>
            <a:gdLst/>
            <a:ahLst/>
            <a:cxnLst/>
            <a:rect l="l" t="t" r="r" b="b"/>
            <a:pathLst>
              <a:path w="6584608" h="3011751">
                <a:moveTo>
                  <a:pt x="0" y="0"/>
                </a:moveTo>
                <a:lnTo>
                  <a:pt x="6584608" y="0"/>
                </a:lnTo>
                <a:lnTo>
                  <a:pt x="6584608" y="3011751"/>
                </a:lnTo>
                <a:lnTo>
                  <a:pt x="225659" y="3011751"/>
                </a:lnTo>
                <a:lnTo>
                  <a:pt x="213588" y="2933486"/>
                </a:lnTo>
                <a:lnTo>
                  <a:pt x="202297" y="2857210"/>
                </a:lnTo>
                <a:lnTo>
                  <a:pt x="190379" y="2766405"/>
                </a:lnTo>
                <a:lnTo>
                  <a:pt x="176108" y="2658649"/>
                </a:lnTo>
                <a:lnTo>
                  <a:pt x="161054" y="2539392"/>
                </a:lnTo>
                <a:lnTo>
                  <a:pt x="145215" y="2405001"/>
                </a:lnTo>
                <a:lnTo>
                  <a:pt x="128435" y="2258502"/>
                </a:lnTo>
                <a:lnTo>
                  <a:pt x="111655" y="2099290"/>
                </a:lnTo>
                <a:lnTo>
                  <a:pt x="94562" y="1929788"/>
                </a:lnTo>
                <a:lnTo>
                  <a:pt x="78723" y="1746967"/>
                </a:lnTo>
                <a:lnTo>
                  <a:pt x="63512" y="1555671"/>
                </a:lnTo>
                <a:lnTo>
                  <a:pt x="49711" y="1353478"/>
                </a:lnTo>
                <a:lnTo>
                  <a:pt x="36539" y="1142810"/>
                </a:lnTo>
                <a:lnTo>
                  <a:pt x="24150" y="923062"/>
                </a:lnTo>
                <a:lnTo>
                  <a:pt x="19759" y="810464"/>
                </a:lnTo>
                <a:lnTo>
                  <a:pt x="14897" y="695444"/>
                </a:lnTo>
                <a:lnTo>
                  <a:pt x="10350" y="578608"/>
                </a:lnTo>
                <a:lnTo>
                  <a:pt x="7370" y="461167"/>
                </a:lnTo>
                <a:lnTo>
                  <a:pt x="4704" y="341304"/>
                </a:lnTo>
                <a:lnTo>
                  <a:pt x="1881" y="220231"/>
                </a:lnTo>
                <a:lnTo>
                  <a:pt x="0" y="96736"/>
                </a:lnTo>
                <a:close/>
              </a:path>
            </a:pathLst>
          </a:custGeom>
        </p:spPr>
      </p:pic>
      <p:sp>
        <p:nvSpPr>
          <p:cNvPr id="12"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623800" y="190332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Tree>
    <p:extLst>
      <p:ext uri="{BB962C8B-B14F-4D97-AF65-F5344CB8AC3E}">
        <p14:creationId xmlns:p14="http://schemas.microsoft.com/office/powerpoint/2010/main" val="1182932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3550135B-5F9C-EC83-9305-A18CF2491D1F}"/>
              </a:ext>
            </a:extLst>
          </p:cNvPr>
          <p:cNvPicPr>
            <a:picLocks noChangeAspect="1"/>
          </p:cNvPicPr>
          <p:nvPr/>
        </p:nvPicPr>
        <p:blipFill>
          <a:blip r:embed="rId2"/>
          <a:stretch>
            <a:fillRect/>
          </a:stretch>
        </p:blipFill>
        <p:spPr>
          <a:xfrm>
            <a:off x="470456" y="371088"/>
            <a:ext cx="11244460" cy="4872103"/>
          </a:xfrm>
          <a:prstGeom prst="rect">
            <a:avLst/>
          </a:prstGeom>
        </p:spPr>
      </p:pic>
      <p:sp>
        <p:nvSpPr>
          <p:cNvPr id="29" name="Freeform: Shape 1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330C7C2B-581B-4E3D-114A-69400BA972BF}"/>
              </a:ext>
            </a:extLst>
          </p:cNvPr>
          <p:cNvSpPr>
            <a:spLocks noGrp="1"/>
          </p:cNvSpPr>
          <p:nvPr>
            <p:ph type="title"/>
          </p:nvPr>
        </p:nvSpPr>
        <p:spPr>
          <a:xfrm>
            <a:off x="462645" y="3745951"/>
            <a:ext cx="3023506" cy="2457582"/>
          </a:xfrm>
        </p:spPr>
        <p:txBody>
          <a:bodyPr>
            <a:normAutofit fontScale="90000"/>
          </a:bodyPr>
          <a:lstStyle/>
          <a:p>
            <a:r>
              <a:rPr lang="en-US" dirty="0">
                <a:solidFill>
                  <a:schemeClr val="tx1"/>
                </a:solidFill>
              </a:rPr>
              <a:t>Distance from Launch Site to Key Points of Interests</a:t>
            </a:r>
          </a:p>
        </p:txBody>
      </p:sp>
      <p:sp>
        <p:nvSpPr>
          <p:cNvPr id="31" name="Content Placeholder 2">
            <a:extLst>
              <a:ext uri="{FF2B5EF4-FFF2-40B4-BE49-F238E27FC236}">
                <a16:creationId xmlns:a16="http://schemas.microsoft.com/office/drawing/2014/main" id="{38FB245F-4843-D083-EE6F-43522BD8CA88}"/>
              </a:ext>
            </a:extLst>
          </p:cNvPr>
          <p:cNvSpPr>
            <a:spLocks noGrp="1"/>
          </p:cNvSpPr>
          <p:nvPr>
            <p:ph idx="1"/>
          </p:nvPr>
        </p:nvSpPr>
        <p:spPr>
          <a:xfrm>
            <a:off x="3331318" y="3992344"/>
            <a:ext cx="3824391" cy="2399494"/>
          </a:xfrm>
        </p:spPr>
        <p:txBody>
          <a:bodyPr anchor="ctr">
            <a:normAutofit fontScale="85000" lnSpcReduction="20000"/>
          </a:bodyPr>
          <a:lstStyle/>
          <a:p>
            <a:r>
              <a:rPr lang="en-US" dirty="0">
                <a:solidFill>
                  <a:schemeClr val="tx1"/>
                </a:solidFill>
              </a:rPr>
              <a:t>Key Map Elements:</a:t>
            </a:r>
          </a:p>
          <a:p>
            <a:pPr lvl="1"/>
            <a:r>
              <a:rPr lang="en-CA" b="1" dirty="0"/>
              <a:t>Launch Site Marker</a:t>
            </a:r>
            <a:r>
              <a:rPr lang="en-CA" dirty="0"/>
              <a:t>: Labeled (e.g., LC-40)</a:t>
            </a:r>
          </a:p>
          <a:p>
            <a:pPr lvl="1"/>
            <a:r>
              <a:rPr lang="en-CA" b="1" dirty="0"/>
              <a:t>Distance Lines</a:t>
            </a:r>
            <a:r>
              <a:rPr lang="en-CA" dirty="0"/>
              <a:t>: To nearest </a:t>
            </a:r>
            <a:r>
              <a:rPr lang="en-CA" b="1" dirty="0"/>
              <a:t>railway</a:t>
            </a:r>
            <a:r>
              <a:rPr lang="en-CA" dirty="0"/>
              <a:t>, </a:t>
            </a:r>
            <a:r>
              <a:rPr lang="en-CA" b="1" dirty="0"/>
              <a:t>highway</a:t>
            </a:r>
            <a:r>
              <a:rPr lang="en-CA" dirty="0"/>
              <a:t>, and </a:t>
            </a:r>
            <a:r>
              <a:rPr lang="en-CA" b="1" dirty="0"/>
              <a:t>coastline</a:t>
            </a:r>
            <a:endParaRPr lang="en-CA" dirty="0"/>
          </a:p>
          <a:p>
            <a:pPr lvl="1"/>
            <a:r>
              <a:rPr lang="en-CA" b="1" dirty="0"/>
              <a:t>Popups</a:t>
            </a:r>
            <a:r>
              <a:rPr lang="en-CA" dirty="0"/>
              <a:t>: Show distance in km/meters</a:t>
            </a:r>
          </a:p>
          <a:p>
            <a:pPr lvl="1"/>
            <a:r>
              <a:rPr lang="en-CA" b="1" dirty="0"/>
              <a:t>Context</a:t>
            </a:r>
            <a:r>
              <a:rPr lang="en-CA" dirty="0"/>
              <a:t>: Nearby infrastructure and terrain for spatial analysis</a:t>
            </a:r>
          </a:p>
          <a:p>
            <a:pPr lvl="1"/>
            <a:endParaRPr lang="en-US" dirty="0">
              <a:solidFill>
                <a:schemeClr val="tx1"/>
              </a:solidFill>
            </a:endParaRPr>
          </a:p>
        </p:txBody>
      </p:sp>
      <p:sp>
        <p:nvSpPr>
          <p:cNvPr id="10" name="TextBox 9">
            <a:extLst>
              <a:ext uri="{FF2B5EF4-FFF2-40B4-BE49-F238E27FC236}">
                <a16:creationId xmlns:a16="http://schemas.microsoft.com/office/drawing/2014/main" id="{64217EE6-C2A8-45D8-7DD1-CC3AFC51E74F}"/>
              </a:ext>
            </a:extLst>
          </p:cNvPr>
          <p:cNvSpPr txBox="1"/>
          <p:nvPr/>
        </p:nvSpPr>
        <p:spPr>
          <a:xfrm>
            <a:off x="7000876" y="3905218"/>
            <a:ext cx="4516556" cy="2139047"/>
          </a:xfrm>
          <a:prstGeom prst="rect">
            <a:avLst/>
          </a:prstGeom>
          <a:noFill/>
        </p:spPr>
        <p:txBody>
          <a:bodyPr wrap="square">
            <a:spAutoFit/>
          </a:bodyPr>
          <a:lstStyle/>
          <a:p>
            <a:pPr marL="285750" indent="-285750">
              <a:lnSpc>
                <a:spcPct val="80000"/>
              </a:lnSpc>
              <a:spcBef>
                <a:spcPts val="1000"/>
              </a:spcBef>
              <a:buClr>
                <a:schemeClr val="accent1"/>
              </a:buClr>
              <a:buSzPct val="80000"/>
              <a:buFont typeface="Wingdings 3" charset="2"/>
              <a:buChar char=""/>
            </a:pPr>
            <a:r>
              <a:rPr lang="en-CA" sz="1500" dirty="0"/>
              <a:t>Key Insights</a:t>
            </a:r>
          </a:p>
          <a:p>
            <a:pPr marL="742950" lvl="1" indent="-285750">
              <a:lnSpc>
                <a:spcPct val="80000"/>
              </a:lnSpc>
              <a:spcBef>
                <a:spcPts val="1000"/>
              </a:spcBef>
              <a:buClr>
                <a:schemeClr val="accent1"/>
              </a:buClr>
              <a:buSzPct val="80000"/>
              <a:buFont typeface="Wingdings 3" charset="2"/>
              <a:buChar char=""/>
            </a:pPr>
            <a:r>
              <a:rPr lang="en-CA" sz="1500" dirty="0"/>
              <a:t>Launch sites are close to key infrastructure, aiding transport and logistics</a:t>
            </a:r>
          </a:p>
          <a:p>
            <a:pPr marL="742950" lvl="1" indent="-285750">
              <a:lnSpc>
                <a:spcPct val="80000"/>
              </a:lnSpc>
              <a:spcBef>
                <a:spcPts val="1000"/>
              </a:spcBef>
              <a:buClr>
                <a:schemeClr val="accent1"/>
              </a:buClr>
              <a:buSzPct val="80000"/>
              <a:buFont typeface="Wingdings 3" charset="2"/>
              <a:buChar char=""/>
            </a:pPr>
            <a:r>
              <a:rPr lang="en-CA" sz="1500" dirty="0"/>
              <a:t>Example: Highway (0.66 km), Railway (1.28 km), Water (0.85 km), City (23.13 km)</a:t>
            </a:r>
          </a:p>
          <a:p>
            <a:pPr marL="742950" lvl="1" indent="-285750">
              <a:lnSpc>
                <a:spcPct val="80000"/>
              </a:lnSpc>
              <a:spcBef>
                <a:spcPts val="1000"/>
              </a:spcBef>
              <a:buClr>
                <a:schemeClr val="accent1"/>
              </a:buClr>
              <a:buSzPct val="80000"/>
              <a:buFont typeface="Wingdings 3" charset="2"/>
              <a:buChar char=""/>
            </a:pPr>
            <a:r>
              <a:rPr lang="en-CA" sz="1500" dirty="0"/>
              <a:t>Coastal placement reduces risk and supports safe ocean-bound launches</a:t>
            </a:r>
          </a:p>
        </p:txBody>
      </p:sp>
    </p:spTree>
    <p:extLst>
      <p:ext uri="{BB962C8B-B14F-4D97-AF65-F5344CB8AC3E}">
        <p14:creationId xmlns:p14="http://schemas.microsoft.com/office/powerpoint/2010/main" val="2670702240"/>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Speedometer">
            <a:extLst>
              <a:ext uri="{FF2B5EF4-FFF2-40B4-BE49-F238E27FC236}">
                <a16:creationId xmlns:a16="http://schemas.microsoft.com/office/drawing/2014/main" id="{0AD15321-CB64-B3CF-8AB6-15A7387A8765}"/>
              </a:ext>
            </a:extLst>
          </p:cNvPr>
          <p:cNvPicPr>
            <a:picLocks noChangeAspect="1"/>
          </p:cNvPicPr>
          <p:nvPr/>
        </p:nvPicPr>
        <p:blipFill>
          <a:blip r:embed="rId3"/>
          <a:srcRect t="17752" r="-1" b="16099"/>
          <a:stretch>
            <a:fillRect/>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5"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6E9612AC-412D-D851-1C4A-27A08626CAC4}"/>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lnSpc>
                <a:spcPct val="90000"/>
              </a:lnSpc>
            </a:pPr>
            <a:r>
              <a:rPr lang="en-US" sz="3400" dirty="0">
                <a:solidFill>
                  <a:srgbClr val="EBEBEB"/>
                </a:solidFill>
              </a:rPr>
              <a:t>Section 4 – Build a Dashboard with </a:t>
            </a:r>
            <a:r>
              <a:rPr lang="en-US" sz="3400" dirty="0" err="1">
                <a:solidFill>
                  <a:srgbClr val="EBEBEB"/>
                </a:solidFill>
              </a:rPr>
              <a:t>Plotly</a:t>
            </a:r>
            <a:r>
              <a:rPr lang="en-US" sz="3400" dirty="0">
                <a:solidFill>
                  <a:srgbClr val="EBEBEB"/>
                </a:solidFill>
              </a:rPr>
              <a:t> Dash</a:t>
            </a:r>
          </a:p>
        </p:txBody>
      </p:sp>
      <p:sp>
        <p:nvSpPr>
          <p:cNvPr id="1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0966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1D6EBB6B-6DC0-36B1-9F3A-186E683AE555}"/>
              </a:ext>
            </a:extLst>
          </p:cNvPr>
          <p:cNvSpPr>
            <a:spLocks noGrp="1"/>
          </p:cNvSpPr>
          <p:nvPr>
            <p:ph type="title"/>
          </p:nvPr>
        </p:nvSpPr>
        <p:spPr>
          <a:xfrm>
            <a:off x="1154955" y="973667"/>
            <a:ext cx="2942210" cy="4833745"/>
          </a:xfrm>
        </p:spPr>
        <p:txBody>
          <a:bodyPr>
            <a:normAutofit/>
          </a:bodyPr>
          <a:lstStyle/>
          <a:p>
            <a:r>
              <a:rPr lang="en-US">
                <a:solidFill>
                  <a:srgbClr val="EBEBEB"/>
                </a:solidFill>
              </a:rPr>
              <a:t>Introduction</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94F43165-C793-53D4-02A9-B79FDCB7034D}"/>
              </a:ext>
            </a:extLst>
          </p:cNvPr>
          <p:cNvGraphicFramePr>
            <a:graphicFrameLocks noGrp="1"/>
          </p:cNvGraphicFramePr>
          <p:nvPr>
            <p:ph idx="1"/>
            <p:extLst>
              <p:ext uri="{D42A27DB-BD31-4B8C-83A1-F6EECF244321}">
                <p14:modId xmlns:p14="http://schemas.microsoft.com/office/powerpoint/2010/main" val="8742468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2201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3421-66F7-CCE0-49C1-10CA54D81ABB}"/>
              </a:ext>
            </a:extLst>
          </p:cNvPr>
          <p:cNvSpPr>
            <a:spLocks noGrp="1"/>
          </p:cNvSpPr>
          <p:nvPr>
            <p:ph type="title"/>
          </p:nvPr>
        </p:nvSpPr>
        <p:spPr>
          <a:xfrm>
            <a:off x="1154954" y="973668"/>
            <a:ext cx="8761413" cy="706964"/>
          </a:xfrm>
        </p:spPr>
        <p:txBody>
          <a:bodyPr>
            <a:normAutofit/>
          </a:bodyPr>
          <a:lstStyle/>
          <a:p>
            <a:r>
              <a:rPr lang="en-US" sz="3300"/>
              <a:t>Distribution of Successful Launches by Site</a:t>
            </a:r>
          </a:p>
        </p:txBody>
      </p:sp>
      <p:pic>
        <p:nvPicPr>
          <p:cNvPr id="4" name="Picture 3">
            <a:extLst>
              <a:ext uri="{FF2B5EF4-FFF2-40B4-BE49-F238E27FC236}">
                <a16:creationId xmlns:a16="http://schemas.microsoft.com/office/drawing/2014/main" id="{87BDBF1D-0E1D-06B2-748F-2DC4DDBB2BAA}"/>
              </a:ext>
            </a:extLst>
          </p:cNvPr>
          <p:cNvPicPr>
            <a:picLocks noChangeAspect="1"/>
          </p:cNvPicPr>
          <p:nvPr/>
        </p:nvPicPr>
        <p:blipFill>
          <a:blip r:embed="rId2"/>
          <a:srcRect t="1" r="-1" b="55732"/>
          <a:stretch>
            <a:fillRect/>
          </a:stretch>
        </p:blipFill>
        <p:spPr>
          <a:xfrm>
            <a:off x="308504" y="2603500"/>
            <a:ext cx="5558084" cy="2955425"/>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3FA7F9A5-55D1-D7E1-35D5-6EAF6EE1BF7E}"/>
              </a:ext>
            </a:extLst>
          </p:cNvPr>
          <p:cNvSpPr>
            <a:spLocks noGrp="1"/>
          </p:cNvSpPr>
          <p:nvPr>
            <p:ph idx="1"/>
          </p:nvPr>
        </p:nvSpPr>
        <p:spPr>
          <a:xfrm>
            <a:off x="5980954" y="2603500"/>
            <a:ext cx="5211979" cy="3416300"/>
          </a:xfrm>
        </p:spPr>
        <p:txBody>
          <a:bodyPr anchor="ctr">
            <a:normAutofit/>
          </a:bodyPr>
          <a:lstStyle/>
          <a:p>
            <a:pPr>
              <a:lnSpc>
                <a:spcPct val="90000"/>
              </a:lnSpc>
            </a:pPr>
            <a:r>
              <a:rPr lang="en-CA" sz="1500" b="1"/>
              <a:t>Visual Overview</a:t>
            </a:r>
            <a:r>
              <a:rPr lang="en-CA" sz="1500"/>
              <a:t>: Pie chart shows total successful launches by site.</a:t>
            </a:r>
          </a:p>
          <a:p>
            <a:pPr>
              <a:lnSpc>
                <a:spcPct val="90000"/>
              </a:lnSpc>
            </a:pPr>
            <a:r>
              <a:rPr lang="en-CA" sz="1500" b="1"/>
              <a:t>Proportional Slices</a:t>
            </a:r>
            <a:r>
              <a:rPr lang="en-CA" sz="1500"/>
              <a:t>: Each slice size reflects the </a:t>
            </a:r>
            <a:r>
              <a:rPr lang="en-CA" sz="1500" b="1"/>
              <a:t>number of successes</a:t>
            </a:r>
            <a:r>
              <a:rPr lang="en-CA" sz="1500"/>
              <a:t> at a specific launch site.</a:t>
            </a:r>
          </a:p>
          <a:p>
            <a:pPr>
              <a:lnSpc>
                <a:spcPct val="90000"/>
              </a:lnSpc>
            </a:pPr>
            <a:r>
              <a:rPr lang="en-CA" sz="1500" b="1"/>
              <a:t>Top Performer</a:t>
            </a:r>
            <a:r>
              <a:rPr lang="en-CA" sz="1500"/>
              <a:t>: </a:t>
            </a:r>
            <a:r>
              <a:rPr lang="en-CA" sz="1500" b="1"/>
              <a:t>KSC LC-39A</a:t>
            </a:r>
            <a:r>
              <a:rPr lang="en-CA" sz="1500"/>
              <a:t> has the most successful launches — likely the most reliable or heavily used.</a:t>
            </a:r>
          </a:p>
          <a:p>
            <a:pPr>
              <a:lnSpc>
                <a:spcPct val="90000"/>
              </a:lnSpc>
            </a:pPr>
            <a:r>
              <a:rPr lang="en-CA" sz="1500" b="1"/>
              <a:t>Quick Comparison</a:t>
            </a:r>
            <a:r>
              <a:rPr lang="en-CA" sz="1500"/>
              <a:t>: Enables fast visual comparison of performance across launch sites.</a:t>
            </a:r>
          </a:p>
          <a:p>
            <a:pPr>
              <a:lnSpc>
                <a:spcPct val="90000"/>
              </a:lnSpc>
            </a:pPr>
            <a:r>
              <a:rPr lang="en-CA" sz="1500" b="1"/>
              <a:t>Interactive Dashboard</a:t>
            </a:r>
            <a:r>
              <a:rPr lang="en-CA" sz="1500"/>
              <a:t>: Allows deeper exploration — filter by site to view </a:t>
            </a:r>
            <a:r>
              <a:rPr lang="en-CA" sz="1500" b="1"/>
              <a:t>success vs. failure breakdowns</a:t>
            </a:r>
            <a:r>
              <a:rPr lang="en-CA" sz="1500"/>
              <a:t>.</a:t>
            </a:r>
          </a:p>
          <a:p>
            <a:pPr>
              <a:lnSpc>
                <a:spcPct val="90000"/>
              </a:lnSpc>
            </a:pPr>
            <a:endParaRPr lang="en-US" sz="1500"/>
          </a:p>
        </p:txBody>
      </p:sp>
    </p:spTree>
    <p:extLst>
      <p:ext uri="{BB962C8B-B14F-4D97-AF65-F5344CB8AC3E}">
        <p14:creationId xmlns:p14="http://schemas.microsoft.com/office/powerpoint/2010/main" val="3958163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FD2669AB-35DB-41EC-BE9C-DA80B60A3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069"/>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4924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dirty="0"/>
          </a:p>
        </p:txBody>
      </p:sp>
      <p:sp>
        <p:nvSpPr>
          <p:cNvPr id="2" name="Title 1">
            <a:extLst>
              <a:ext uri="{FF2B5EF4-FFF2-40B4-BE49-F238E27FC236}">
                <a16:creationId xmlns:a16="http://schemas.microsoft.com/office/drawing/2014/main" id="{5FDA8B4C-C763-CD09-8B01-82FD19E448E2}"/>
              </a:ext>
            </a:extLst>
          </p:cNvPr>
          <p:cNvSpPr>
            <a:spLocks noGrp="1"/>
          </p:cNvSpPr>
          <p:nvPr>
            <p:ph type="title"/>
          </p:nvPr>
        </p:nvSpPr>
        <p:spPr>
          <a:xfrm>
            <a:off x="639098" y="629265"/>
            <a:ext cx="6072776" cy="1622322"/>
          </a:xfrm>
        </p:spPr>
        <p:txBody>
          <a:bodyPr>
            <a:normAutofit/>
          </a:bodyPr>
          <a:lstStyle/>
          <a:p>
            <a:r>
              <a:rPr lang="en-US" dirty="0">
                <a:solidFill>
                  <a:schemeClr val="tx1"/>
                </a:solidFill>
              </a:rPr>
              <a:t>Insights – KSC LC-39A</a:t>
            </a:r>
          </a:p>
        </p:txBody>
      </p:sp>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4F77DFC6-2D17-6EA0-23E5-DA4D040AB6D0}"/>
              </a:ext>
            </a:extLst>
          </p:cNvPr>
          <p:cNvSpPr>
            <a:spLocks noGrp="1"/>
          </p:cNvSpPr>
          <p:nvPr>
            <p:ph idx="1"/>
          </p:nvPr>
        </p:nvSpPr>
        <p:spPr>
          <a:xfrm>
            <a:off x="639098" y="2039474"/>
            <a:ext cx="6342442" cy="4325105"/>
          </a:xfrm>
        </p:spPr>
        <p:txBody>
          <a:bodyPr anchor="ctr">
            <a:normAutofit fontScale="92500" lnSpcReduction="10000"/>
          </a:bodyPr>
          <a:lstStyle/>
          <a:p>
            <a:r>
              <a:rPr lang="en-CA" b="1" dirty="0"/>
              <a:t>Success vs Failure</a:t>
            </a:r>
          </a:p>
          <a:p>
            <a:pPr lvl="1"/>
            <a:r>
              <a:rPr lang="en-CA" b="1" dirty="0"/>
              <a:t>High success rate</a:t>
            </a:r>
            <a:r>
              <a:rPr lang="en-CA" dirty="0"/>
              <a:t>: KSC LC-39A shows </a:t>
            </a:r>
            <a:r>
              <a:rPr lang="en-CA" b="1" dirty="0"/>
              <a:t>a strong majority of successful launches</a:t>
            </a:r>
            <a:r>
              <a:rPr lang="en-CA" dirty="0"/>
              <a:t>, with only </a:t>
            </a:r>
            <a:r>
              <a:rPr lang="en-CA" b="1" dirty="0"/>
              <a:t>a small number of failures</a:t>
            </a:r>
            <a:r>
              <a:rPr lang="en-CA" dirty="0"/>
              <a:t>.</a:t>
            </a:r>
          </a:p>
          <a:p>
            <a:pPr lvl="1"/>
            <a:r>
              <a:rPr lang="en-CA" dirty="0"/>
              <a:t>Indicates </a:t>
            </a:r>
            <a:r>
              <a:rPr lang="en-CA" b="1" dirty="0"/>
              <a:t>high reliability</a:t>
            </a:r>
            <a:r>
              <a:rPr lang="en-CA" dirty="0"/>
              <a:t> of operations at this site — consistent with its status as a primary launch pad.</a:t>
            </a:r>
          </a:p>
          <a:p>
            <a:r>
              <a:rPr lang="en-CA" b="1" dirty="0"/>
              <a:t>Payload Mass vs. Launch Success (by Booster Version)</a:t>
            </a:r>
          </a:p>
          <a:p>
            <a:pPr lvl="1"/>
            <a:r>
              <a:rPr lang="en-CA" b="1" dirty="0"/>
              <a:t>Successes are more common</a:t>
            </a:r>
            <a:r>
              <a:rPr lang="en-CA" dirty="0"/>
              <a:t> across a wide </a:t>
            </a:r>
            <a:r>
              <a:rPr lang="en-CA" b="1" dirty="0"/>
              <a:t>range of payload masses</a:t>
            </a:r>
            <a:r>
              <a:rPr lang="en-CA" dirty="0"/>
              <a:t>, especially in the </a:t>
            </a:r>
            <a:r>
              <a:rPr lang="en-CA" b="1" dirty="0"/>
              <a:t>medium to high </a:t>
            </a:r>
            <a:r>
              <a:rPr lang="en-CA" b="1" dirty="0" err="1"/>
              <a:t>payload</a:t>
            </a:r>
            <a:r>
              <a:rPr lang="en-CA" dirty="0" err="1"/>
              <a:t>range</a:t>
            </a:r>
            <a:r>
              <a:rPr lang="en-CA" dirty="0"/>
              <a:t> (e.g., 5,000–10,000 kg).</a:t>
            </a:r>
          </a:p>
          <a:p>
            <a:pPr lvl="1"/>
            <a:r>
              <a:rPr lang="en-CA" dirty="0"/>
              <a:t>Certain </a:t>
            </a:r>
            <a:r>
              <a:rPr lang="en-CA" b="1" dirty="0"/>
              <a:t>booster versions (e.g., FT or Block 5)</a:t>
            </a:r>
            <a:r>
              <a:rPr lang="en-CA" dirty="0"/>
              <a:t> demonstrate </a:t>
            </a:r>
            <a:r>
              <a:rPr lang="en-CA" b="1" dirty="0"/>
              <a:t>higher success rates</a:t>
            </a:r>
            <a:r>
              <a:rPr lang="en-CA" dirty="0"/>
              <a:t>, especially with heavier payloads.</a:t>
            </a:r>
          </a:p>
          <a:p>
            <a:pPr lvl="1"/>
            <a:r>
              <a:rPr lang="en-CA" b="1" dirty="0"/>
              <a:t>Failures are rare</a:t>
            </a:r>
            <a:r>
              <a:rPr lang="en-CA" dirty="0"/>
              <a:t> and tend to occur with </a:t>
            </a:r>
            <a:r>
              <a:rPr lang="en-CA" b="1" dirty="0"/>
              <a:t>older booster versions</a:t>
            </a:r>
            <a:r>
              <a:rPr lang="en-CA" dirty="0"/>
              <a:t> or </a:t>
            </a:r>
            <a:r>
              <a:rPr lang="en-CA" b="1" dirty="0"/>
              <a:t>lighter payloads</a:t>
            </a:r>
            <a:r>
              <a:rPr lang="en-CA" dirty="0"/>
              <a:t>, suggesting improvements over time.</a:t>
            </a:r>
          </a:p>
          <a:p>
            <a:endParaRPr lang="en-US" dirty="0">
              <a:solidFill>
                <a:schemeClr val="tx1"/>
              </a:solidFill>
            </a:endParaRPr>
          </a:p>
        </p:txBody>
      </p:sp>
      <p:pic>
        <p:nvPicPr>
          <p:cNvPr id="4" name="Picture 3">
            <a:extLst>
              <a:ext uri="{FF2B5EF4-FFF2-40B4-BE49-F238E27FC236}">
                <a16:creationId xmlns:a16="http://schemas.microsoft.com/office/drawing/2014/main" id="{B9008335-5122-AC3E-C2C2-88F6A453B4E8}"/>
              </a:ext>
            </a:extLst>
          </p:cNvPr>
          <p:cNvPicPr>
            <a:picLocks noChangeAspect="1"/>
          </p:cNvPicPr>
          <p:nvPr/>
        </p:nvPicPr>
        <p:blipFill>
          <a:blip r:embed="rId3"/>
          <a:srcRect r="3132" b="-3"/>
          <a:stretch>
            <a:fillRect/>
          </a:stretch>
        </p:blipFill>
        <p:spPr>
          <a:xfrm>
            <a:off x="7151976" y="38758"/>
            <a:ext cx="4869588" cy="6593055"/>
          </a:xfrm>
          <a:prstGeom prst="rect">
            <a:avLst/>
          </a:prstGeom>
        </p:spPr>
      </p:pic>
    </p:spTree>
    <p:extLst>
      <p:ext uri="{BB962C8B-B14F-4D97-AF65-F5344CB8AC3E}">
        <p14:creationId xmlns:p14="http://schemas.microsoft.com/office/powerpoint/2010/main" val="3781266026"/>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a:extLst>
            <a:ext uri="{FF2B5EF4-FFF2-40B4-BE49-F238E27FC236}">
              <a16:creationId xmlns:a16="http://schemas.microsoft.com/office/drawing/2014/main" id="{70BB4DDF-0258-7249-C772-405BDB1BCE4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E893BE-6847-F7C7-41E0-487748C5B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2A13B4CA-0CFD-86E9-862B-950844678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13" name="Freeform 5">
            <a:extLst>
              <a:ext uri="{FF2B5EF4-FFF2-40B4-BE49-F238E27FC236}">
                <a16:creationId xmlns:a16="http://schemas.microsoft.com/office/drawing/2014/main" id="{D6802182-6D64-827E-E2FB-F764C8D9F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069"/>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15" name="Freeform 5">
            <a:extLst>
              <a:ext uri="{FF2B5EF4-FFF2-40B4-BE49-F238E27FC236}">
                <a16:creationId xmlns:a16="http://schemas.microsoft.com/office/drawing/2014/main" id="{E5C32B83-310D-16B8-748C-20BB6F5C8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49246"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dirty="0"/>
          </a:p>
        </p:txBody>
      </p:sp>
      <p:sp>
        <p:nvSpPr>
          <p:cNvPr id="2" name="Title 1">
            <a:extLst>
              <a:ext uri="{FF2B5EF4-FFF2-40B4-BE49-F238E27FC236}">
                <a16:creationId xmlns:a16="http://schemas.microsoft.com/office/drawing/2014/main" id="{1EF1D236-B639-69C3-3506-F56E981B4FA4}"/>
              </a:ext>
            </a:extLst>
          </p:cNvPr>
          <p:cNvSpPr>
            <a:spLocks noGrp="1"/>
          </p:cNvSpPr>
          <p:nvPr>
            <p:ph type="title"/>
          </p:nvPr>
        </p:nvSpPr>
        <p:spPr>
          <a:xfrm>
            <a:off x="639098" y="629265"/>
            <a:ext cx="6072776" cy="1622322"/>
          </a:xfrm>
        </p:spPr>
        <p:txBody>
          <a:bodyPr>
            <a:normAutofit/>
          </a:bodyPr>
          <a:lstStyle/>
          <a:p>
            <a:r>
              <a:rPr lang="en-US" dirty="0">
                <a:solidFill>
                  <a:schemeClr val="tx1"/>
                </a:solidFill>
              </a:rPr>
              <a:t>Insights – Payload Between 2500 and 5000</a:t>
            </a:r>
          </a:p>
        </p:txBody>
      </p:sp>
      <p:sp>
        <p:nvSpPr>
          <p:cNvPr id="17" name="Rectangle 16">
            <a:extLst>
              <a:ext uri="{FF2B5EF4-FFF2-40B4-BE49-F238E27FC236}">
                <a16:creationId xmlns:a16="http://schemas.microsoft.com/office/drawing/2014/main" id="{C5C3FC52-8549-DE92-3FC4-548FB62BF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Oval 18">
            <a:extLst>
              <a:ext uri="{FF2B5EF4-FFF2-40B4-BE49-F238E27FC236}">
                <a16:creationId xmlns:a16="http://schemas.microsoft.com/office/drawing/2014/main" id="{FA52BC5A-CAF2-E150-5139-892A9AD0C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a:extLst>
              <a:ext uri="{FF2B5EF4-FFF2-40B4-BE49-F238E27FC236}">
                <a16:creationId xmlns:a16="http://schemas.microsoft.com/office/drawing/2014/main" id="{A7E4753C-C5CE-D8CB-D922-CEBF8DA53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5E081ADF-61AD-86DF-E633-2B59A0540014}"/>
              </a:ext>
            </a:extLst>
          </p:cNvPr>
          <p:cNvSpPr>
            <a:spLocks noGrp="1"/>
          </p:cNvSpPr>
          <p:nvPr>
            <p:ph idx="1"/>
          </p:nvPr>
        </p:nvSpPr>
        <p:spPr>
          <a:xfrm>
            <a:off x="639098" y="2039474"/>
            <a:ext cx="6342442" cy="4325105"/>
          </a:xfrm>
        </p:spPr>
        <p:txBody>
          <a:bodyPr anchor="ctr">
            <a:normAutofit/>
          </a:bodyPr>
          <a:lstStyle/>
          <a:p>
            <a:r>
              <a:rPr lang="en-CA" b="1" dirty="0"/>
              <a:t>Success vs Failure</a:t>
            </a:r>
          </a:p>
          <a:p>
            <a:pPr lvl="1"/>
            <a:r>
              <a:rPr lang="en-CA" b="1" dirty="0"/>
              <a:t>KSC LC-39A and CCAFS SLC-40</a:t>
            </a:r>
            <a:r>
              <a:rPr lang="en-CA" dirty="0"/>
              <a:t> account for the majority of successful launches in this payload band.</a:t>
            </a:r>
            <a:endParaRPr lang="en-CA" b="1" dirty="0"/>
          </a:p>
          <a:p>
            <a:pPr marL="457200" lvl="1" indent="0">
              <a:buNone/>
            </a:pPr>
            <a:endParaRPr lang="en-CA" dirty="0"/>
          </a:p>
          <a:p>
            <a:r>
              <a:rPr lang="en-CA" b="1" dirty="0"/>
              <a:t> Booster Version Category vs Launch Outcome</a:t>
            </a:r>
          </a:p>
          <a:p>
            <a:pPr lvl="1"/>
            <a:r>
              <a:rPr lang="en-CA" b="1" dirty="0"/>
              <a:t>Booster versions like Block 5 and FT</a:t>
            </a:r>
            <a:r>
              <a:rPr lang="en-CA" dirty="0"/>
              <a:t> perform particularly well in this payload range, with </a:t>
            </a:r>
            <a:r>
              <a:rPr lang="en-CA" b="1" dirty="0"/>
              <a:t>near-perfect success rates</a:t>
            </a:r>
            <a:r>
              <a:rPr lang="en-CA" dirty="0"/>
              <a:t>.</a:t>
            </a:r>
          </a:p>
          <a:p>
            <a:pPr marL="0" indent="0">
              <a:buNone/>
            </a:pPr>
            <a:endParaRPr lang="en-US" dirty="0">
              <a:solidFill>
                <a:schemeClr val="tx1"/>
              </a:solidFill>
            </a:endParaRPr>
          </a:p>
        </p:txBody>
      </p:sp>
      <p:pic>
        <p:nvPicPr>
          <p:cNvPr id="5" name="Picture 4">
            <a:extLst>
              <a:ext uri="{FF2B5EF4-FFF2-40B4-BE49-F238E27FC236}">
                <a16:creationId xmlns:a16="http://schemas.microsoft.com/office/drawing/2014/main" id="{AEA9A722-B558-583D-E84A-A0DC8AC01A07}"/>
              </a:ext>
            </a:extLst>
          </p:cNvPr>
          <p:cNvPicPr>
            <a:picLocks noChangeAspect="1"/>
          </p:cNvPicPr>
          <p:nvPr/>
        </p:nvPicPr>
        <p:blipFill>
          <a:blip r:embed="rId3"/>
          <a:stretch>
            <a:fillRect/>
          </a:stretch>
        </p:blipFill>
        <p:spPr>
          <a:xfrm>
            <a:off x="6981540" y="118528"/>
            <a:ext cx="5175350" cy="6161131"/>
          </a:xfrm>
          <a:prstGeom prst="rect">
            <a:avLst/>
          </a:prstGeom>
        </p:spPr>
      </p:pic>
    </p:spTree>
    <p:extLst>
      <p:ext uri="{BB962C8B-B14F-4D97-AF65-F5344CB8AC3E}">
        <p14:creationId xmlns:p14="http://schemas.microsoft.com/office/powerpoint/2010/main" val="93224998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Colorful rulers and protractors">
            <a:extLst>
              <a:ext uri="{FF2B5EF4-FFF2-40B4-BE49-F238E27FC236}">
                <a16:creationId xmlns:a16="http://schemas.microsoft.com/office/drawing/2014/main" id="{D1ADEC7F-3CAC-AE5B-FE53-3A63D0806633}"/>
              </a:ext>
            </a:extLst>
          </p:cNvPr>
          <p:cNvPicPr>
            <a:picLocks noChangeAspect="1"/>
          </p:cNvPicPr>
          <p:nvPr/>
        </p:nvPicPr>
        <p:blipFill>
          <a:blip r:embed="rId3"/>
          <a:srcRect t="13691" r="-1" b="24387"/>
          <a:stretch>
            <a:fillRect/>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5" name="Freeform: Shape 1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08D920B4-2C43-3784-2012-0246D4F257C0}"/>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lnSpc>
                <a:spcPct val="90000"/>
              </a:lnSpc>
            </a:pPr>
            <a:r>
              <a:rPr lang="en-US" sz="3700">
                <a:solidFill>
                  <a:srgbClr val="EBEBEB"/>
                </a:solidFill>
              </a:rPr>
              <a:t>Section 5 – Predictive Analysis (Classification</a:t>
            </a:r>
          </a:p>
        </p:txBody>
      </p:sp>
      <p:sp>
        <p:nvSpPr>
          <p:cNvPr id="1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3166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1DE3271-DD99-4DEF-AF9F-84397884C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a:p>
        </p:txBody>
      </p:sp>
      <p:sp>
        <p:nvSpPr>
          <p:cNvPr id="13" name="Freeform: Shape 12">
            <a:extLst>
              <a:ext uri="{FF2B5EF4-FFF2-40B4-BE49-F238E27FC236}">
                <a16:creationId xmlns:a16="http://schemas.microsoft.com/office/drawing/2014/main" id="{E06A31CE-F9B6-4BA2-8685-60F3524D0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txBody>
          <a:bodyPr/>
          <a:lstStyle/>
          <a:p>
            <a:endParaRPr lang="en-US"/>
          </a:p>
        </p:txBody>
      </p:sp>
      <p:sp>
        <p:nvSpPr>
          <p:cNvPr id="15" name="Freeform 5">
            <a:extLst>
              <a:ext uri="{FF2B5EF4-FFF2-40B4-BE49-F238E27FC236}">
                <a16:creationId xmlns:a16="http://schemas.microsoft.com/office/drawing/2014/main" id="{8ADF14A3-1454-4B74-8B4A-CB197D7A7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en-US"/>
          </a:p>
        </p:txBody>
      </p:sp>
      <p:sp>
        <p:nvSpPr>
          <p:cNvPr id="17" name="Freeform 5">
            <a:extLst>
              <a:ext uri="{FF2B5EF4-FFF2-40B4-BE49-F238E27FC236}">
                <a16:creationId xmlns:a16="http://schemas.microsoft.com/office/drawing/2014/main" id="{EC19D556-0251-4E87-AE24-890965BAD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785CE142-93D2-126F-71ED-445468A6AC35}"/>
              </a:ext>
            </a:extLst>
          </p:cNvPr>
          <p:cNvSpPr>
            <a:spLocks noGrp="1"/>
          </p:cNvSpPr>
          <p:nvPr>
            <p:ph type="title"/>
          </p:nvPr>
        </p:nvSpPr>
        <p:spPr>
          <a:xfrm>
            <a:off x="639098" y="629265"/>
            <a:ext cx="5132438" cy="1622322"/>
          </a:xfrm>
        </p:spPr>
        <p:txBody>
          <a:bodyPr>
            <a:normAutofit/>
          </a:bodyPr>
          <a:lstStyle/>
          <a:p>
            <a:r>
              <a:rPr lang="en-US">
                <a:solidFill>
                  <a:schemeClr val="tx1"/>
                </a:solidFill>
              </a:rPr>
              <a:t>Classification Accuracy</a:t>
            </a:r>
          </a:p>
        </p:txBody>
      </p:sp>
      <p:sp>
        <p:nvSpPr>
          <p:cNvPr id="19" name="Rectangle 18">
            <a:extLst>
              <a:ext uri="{FF2B5EF4-FFF2-40B4-BE49-F238E27FC236}">
                <a16:creationId xmlns:a16="http://schemas.microsoft.com/office/drawing/2014/main" id="{CBC3C8C6-98E2-45EF-AEFC-30C0DBA0E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532E52C6-7D49-DCED-F899-93499670FC8F}"/>
              </a:ext>
            </a:extLst>
          </p:cNvPr>
          <p:cNvSpPr>
            <a:spLocks noGrp="1"/>
          </p:cNvSpPr>
          <p:nvPr>
            <p:ph idx="1"/>
          </p:nvPr>
        </p:nvSpPr>
        <p:spPr>
          <a:xfrm>
            <a:off x="639098" y="2418735"/>
            <a:ext cx="5132439" cy="3811742"/>
          </a:xfrm>
        </p:spPr>
        <p:txBody>
          <a:bodyPr anchor="ctr">
            <a:normAutofit/>
          </a:bodyPr>
          <a:lstStyle/>
          <a:p>
            <a:pPr marL="114300" indent="0">
              <a:spcAft>
                <a:spcPts val="600"/>
              </a:spcAft>
              <a:buNone/>
            </a:pPr>
            <a:r>
              <a:rPr lang="en-US" sz="1700">
                <a:solidFill>
                  <a:schemeClr val="tx1"/>
                </a:solidFill>
              </a:rPr>
              <a:t>Following our modeling process – we’ve gathered the following insights on the accuracy of the models:</a:t>
            </a:r>
          </a:p>
          <a:p>
            <a:r>
              <a:rPr lang="en-US" sz="1700">
                <a:solidFill>
                  <a:schemeClr val="tx1"/>
                </a:solidFill>
              </a:rPr>
              <a:t>The test accuracy of all four classification models was visualized. All models performed identically due to relatively low sample size. We compared models using 10-fold cross-validation.</a:t>
            </a:r>
            <a:br>
              <a:rPr lang="en-US" sz="1700">
                <a:solidFill>
                  <a:schemeClr val="tx1"/>
                </a:solidFill>
              </a:rPr>
            </a:br>
            <a:r>
              <a:rPr lang="en-US" sz="1700">
                <a:solidFill>
                  <a:schemeClr val="tx1"/>
                </a:solidFill>
              </a:rPr>
              <a:t>The </a:t>
            </a:r>
            <a:r>
              <a:rPr lang="en-US" sz="1700" b="1">
                <a:solidFill>
                  <a:schemeClr val="tx1"/>
                </a:solidFill>
              </a:rPr>
              <a:t>highest cross-validated accuracy</a:t>
            </a:r>
            <a:r>
              <a:rPr lang="en-US" sz="1700">
                <a:solidFill>
                  <a:schemeClr val="tx1"/>
                </a:solidFill>
              </a:rPr>
              <a:t> was achieved by </a:t>
            </a:r>
            <a:r>
              <a:rPr lang="en-US" sz="1700" b="1">
                <a:solidFill>
                  <a:schemeClr val="tx1"/>
                </a:solidFill>
              </a:rPr>
              <a:t>Decision Tree </a:t>
            </a:r>
            <a:r>
              <a:rPr lang="en-US" sz="1700">
                <a:solidFill>
                  <a:schemeClr val="tx1"/>
                </a:solidFill>
              </a:rPr>
              <a:t>at </a:t>
            </a:r>
            <a:r>
              <a:rPr lang="en-US" sz="1700" b="1">
                <a:solidFill>
                  <a:schemeClr val="tx1"/>
                </a:solidFill>
              </a:rPr>
              <a:t>89%.</a:t>
            </a:r>
            <a:endParaRPr lang="en-US" sz="1700">
              <a:solidFill>
                <a:schemeClr val="tx1"/>
              </a:solidFill>
            </a:endParaRPr>
          </a:p>
          <a:p>
            <a:r>
              <a:rPr lang="en-US" sz="1700">
                <a:solidFill>
                  <a:schemeClr val="tx1"/>
                </a:solidFill>
              </a:rPr>
              <a:t>The charts below shows the test accuracy and best cross-validation accuracy (best_score_) for each classifier.</a:t>
            </a:r>
          </a:p>
          <a:p>
            <a:pPr marL="0" indent="0">
              <a:buNone/>
            </a:pPr>
            <a:endParaRPr lang="en-US" sz="1700">
              <a:solidFill>
                <a:schemeClr val="tx1"/>
              </a:solidFill>
            </a:endParaRPr>
          </a:p>
        </p:txBody>
      </p:sp>
      <p:pic>
        <p:nvPicPr>
          <p:cNvPr id="6" name="Picture 5">
            <a:extLst>
              <a:ext uri="{FF2B5EF4-FFF2-40B4-BE49-F238E27FC236}">
                <a16:creationId xmlns:a16="http://schemas.microsoft.com/office/drawing/2014/main" id="{8FD0C9AA-9A2B-FFE3-52B8-323ADD1D4429}"/>
              </a:ext>
            </a:extLst>
          </p:cNvPr>
          <p:cNvPicPr>
            <a:picLocks noChangeAspect="1"/>
          </p:cNvPicPr>
          <p:nvPr/>
        </p:nvPicPr>
        <p:blipFill>
          <a:blip r:embed="rId2"/>
          <a:stretch>
            <a:fillRect/>
          </a:stretch>
        </p:blipFill>
        <p:spPr>
          <a:xfrm>
            <a:off x="6914340" y="196999"/>
            <a:ext cx="5065993" cy="3140915"/>
          </a:xfrm>
          <a:prstGeom prst="rect">
            <a:avLst/>
          </a:prstGeom>
        </p:spPr>
      </p:pic>
      <p:pic>
        <p:nvPicPr>
          <p:cNvPr id="5" name="Picture 4">
            <a:extLst>
              <a:ext uri="{FF2B5EF4-FFF2-40B4-BE49-F238E27FC236}">
                <a16:creationId xmlns:a16="http://schemas.microsoft.com/office/drawing/2014/main" id="{0871F876-5457-4154-89EB-B75D1CDE169E}"/>
              </a:ext>
            </a:extLst>
          </p:cNvPr>
          <p:cNvPicPr>
            <a:picLocks noChangeAspect="1"/>
          </p:cNvPicPr>
          <p:nvPr/>
        </p:nvPicPr>
        <p:blipFill>
          <a:blip r:embed="rId3"/>
          <a:stretch>
            <a:fillRect/>
          </a:stretch>
        </p:blipFill>
        <p:spPr>
          <a:xfrm>
            <a:off x="7003602" y="3337914"/>
            <a:ext cx="5188398" cy="3216807"/>
          </a:xfrm>
          <a:prstGeom prst="rect">
            <a:avLst/>
          </a:prstGeom>
        </p:spPr>
      </p:pic>
    </p:spTree>
    <p:extLst>
      <p:ext uri="{BB962C8B-B14F-4D97-AF65-F5344CB8AC3E}">
        <p14:creationId xmlns:p14="http://schemas.microsoft.com/office/powerpoint/2010/main" val="200259390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04A99-7441-F1DE-A78D-94E5E6407169}"/>
              </a:ext>
            </a:extLst>
          </p:cNvPr>
          <p:cNvSpPr>
            <a:spLocks noGrp="1"/>
          </p:cNvSpPr>
          <p:nvPr>
            <p:ph type="title"/>
          </p:nvPr>
        </p:nvSpPr>
        <p:spPr/>
        <p:txBody>
          <a:bodyPr/>
          <a:lstStyle/>
          <a:p>
            <a:r>
              <a:rPr lang="en-US" dirty="0"/>
              <a:t>Confusion Matrix – Decision Tree</a:t>
            </a:r>
          </a:p>
        </p:txBody>
      </p:sp>
      <p:sp>
        <p:nvSpPr>
          <p:cNvPr id="3" name="Content Placeholder 2">
            <a:extLst>
              <a:ext uri="{FF2B5EF4-FFF2-40B4-BE49-F238E27FC236}">
                <a16:creationId xmlns:a16="http://schemas.microsoft.com/office/drawing/2014/main" id="{C007B348-2B42-D7C2-4DF1-5E7040BDBBF0}"/>
              </a:ext>
            </a:extLst>
          </p:cNvPr>
          <p:cNvSpPr>
            <a:spLocks noGrp="1"/>
          </p:cNvSpPr>
          <p:nvPr>
            <p:ph idx="1"/>
          </p:nvPr>
        </p:nvSpPr>
        <p:spPr>
          <a:xfrm>
            <a:off x="142637" y="2468032"/>
            <a:ext cx="7524879" cy="3731280"/>
          </a:xfrm>
        </p:spPr>
        <p:txBody>
          <a:bodyPr>
            <a:normAutofit/>
          </a:bodyPr>
          <a:lstStyle/>
          <a:p>
            <a:pPr marL="0"/>
            <a:r>
              <a:rPr lang="en-CA" sz="1600" dirty="0"/>
              <a:t>A confusion matrix is a table that summarizes the performance of a classification model by showing the counts of true positives, true negatives, false positives, and false negatives, helping to evaluate how well the model distinguishes between classes. </a:t>
            </a:r>
            <a:r>
              <a:rPr lang="en-US" sz="1600" dirty="0"/>
              <a:t>T</a:t>
            </a:r>
          </a:p>
          <a:p>
            <a:pPr marL="0"/>
            <a:r>
              <a:rPr lang="en-US" sz="1600" b="1" dirty="0"/>
              <a:t>True Positives &amp; True Negatives</a:t>
            </a:r>
            <a:r>
              <a:rPr lang="en-US" sz="1600" dirty="0"/>
              <a:t> (diagonal values) indicate correct predictions.</a:t>
            </a:r>
          </a:p>
          <a:p>
            <a:r>
              <a:rPr lang="en-US" sz="1600" b="1" dirty="0"/>
              <a:t>False Positives / False Negatives</a:t>
            </a:r>
            <a:r>
              <a:rPr lang="en-US" sz="1600" dirty="0"/>
              <a:t> (off-diagonal) show misclassifications.</a:t>
            </a:r>
          </a:p>
          <a:p>
            <a:r>
              <a:rPr lang="en-US" sz="1600" dirty="0"/>
              <a:t>Most errors came from classifying X as Y (e.g., false positives).</a:t>
            </a:r>
          </a:p>
          <a:p>
            <a:r>
              <a:rPr lang="en-US" sz="1600" dirty="0"/>
              <a:t>Overall, the model shows strong classification accuracy with relatively low misclassification rates.</a:t>
            </a:r>
          </a:p>
        </p:txBody>
      </p:sp>
      <p:pic>
        <p:nvPicPr>
          <p:cNvPr id="4" name="Picture 3">
            <a:extLst>
              <a:ext uri="{FF2B5EF4-FFF2-40B4-BE49-F238E27FC236}">
                <a16:creationId xmlns:a16="http://schemas.microsoft.com/office/drawing/2014/main" id="{2D83C82A-759E-7AFB-A8CA-EA3C36F0D13F}"/>
              </a:ext>
            </a:extLst>
          </p:cNvPr>
          <p:cNvPicPr>
            <a:picLocks noChangeAspect="1"/>
          </p:cNvPicPr>
          <p:nvPr/>
        </p:nvPicPr>
        <p:blipFill>
          <a:blip r:embed="rId2"/>
          <a:stretch>
            <a:fillRect/>
          </a:stretch>
        </p:blipFill>
        <p:spPr>
          <a:xfrm>
            <a:off x="7322520" y="2331382"/>
            <a:ext cx="4607543" cy="4209704"/>
          </a:xfrm>
          <a:prstGeom prst="rect">
            <a:avLst/>
          </a:prstGeom>
        </p:spPr>
      </p:pic>
    </p:spTree>
    <p:extLst>
      <p:ext uri="{BB962C8B-B14F-4D97-AF65-F5344CB8AC3E}">
        <p14:creationId xmlns:p14="http://schemas.microsoft.com/office/powerpoint/2010/main" val="1123699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grpSp>
      <p:sp>
        <p:nvSpPr>
          <p:cNvPr id="2" name="Title 1">
            <a:extLst>
              <a:ext uri="{FF2B5EF4-FFF2-40B4-BE49-F238E27FC236}">
                <a16:creationId xmlns:a16="http://schemas.microsoft.com/office/drawing/2014/main" id="{CA53739F-15E6-8F98-2A3D-746C8DF51810}"/>
              </a:ext>
            </a:extLst>
          </p:cNvPr>
          <p:cNvSpPr>
            <a:spLocks noGrp="1"/>
          </p:cNvSpPr>
          <p:nvPr>
            <p:ph type="title"/>
          </p:nvPr>
        </p:nvSpPr>
        <p:spPr>
          <a:xfrm>
            <a:off x="836247" y="1085549"/>
            <a:ext cx="3430947" cy="4686903"/>
          </a:xfrm>
        </p:spPr>
        <p:txBody>
          <a:bodyPr anchor="ctr">
            <a:normAutofit/>
          </a:bodyPr>
          <a:lstStyle/>
          <a:p>
            <a:pPr algn="r"/>
            <a:r>
              <a:rPr lang="en-US">
                <a:solidFill>
                  <a:schemeClr val="tx1"/>
                </a:solidFill>
              </a:rPr>
              <a:t>Conclusion</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304F6B-71A0-C1EF-1756-33078BDD992B}"/>
              </a:ext>
            </a:extLst>
          </p:cNvPr>
          <p:cNvSpPr>
            <a:spLocks noGrp="1"/>
          </p:cNvSpPr>
          <p:nvPr>
            <p:ph idx="1"/>
          </p:nvPr>
        </p:nvSpPr>
        <p:spPr>
          <a:xfrm>
            <a:off x="5041399" y="1085549"/>
            <a:ext cx="5579707" cy="4686903"/>
          </a:xfrm>
        </p:spPr>
        <p:txBody>
          <a:bodyPr anchor="ctr">
            <a:normAutofit/>
          </a:bodyPr>
          <a:lstStyle/>
          <a:p>
            <a:pPr>
              <a:lnSpc>
                <a:spcPct val="90000"/>
              </a:lnSpc>
            </a:pPr>
            <a:r>
              <a:rPr lang="en-CA" dirty="0">
                <a:solidFill>
                  <a:schemeClr val="tx1"/>
                </a:solidFill>
              </a:rPr>
              <a:t>Conducted thorough </a:t>
            </a:r>
            <a:r>
              <a:rPr lang="en-CA" b="1" dirty="0">
                <a:solidFill>
                  <a:schemeClr val="tx1"/>
                </a:solidFill>
              </a:rPr>
              <a:t>data collection and exploratory analysis</a:t>
            </a:r>
            <a:r>
              <a:rPr lang="en-CA" dirty="0">
                <a:solidFill>
                  <a:schemeClr val="tx1"/>
                </a:solidFill>
              </a:rPr>
              <a:t> using SQL and visualizations to identify key launch trends.</a:t>
            </a:r>
          </a:p>
          <a:p>
            <a:pPr>
              <a:lnSpc>
                <a:spcPct val="90000"/>
              </a:lnSpc>
            </a:pPr>
            <a:r>
              <a:rPr lang="en-CA" dirty="0">
                <a:solidFill>
                  <a:schemeClr val="tx1"/>
                </a:solidFill>
              </a:rPr>
              <a:t>Performed </a:t>
            </a:r>
            <a:r>
              <a:rPr lang="en-CA" b="1" dirty="0">
                <a:solidFill>
                  <a:schemeClr val="tx1"/>
                </a:solidFill>
              </a:rPr>
              <a:t>launch site proximity analysis</a:t>
            </a:r>
            <a:r>
              <a:rPr lang="en-CA" dirty="0">
                <a:solidFill>
                  <a:schemeClr val="tx1"/>
                </a:solidFill>
              </a:rPr>
              <a:t>, revealing strategic advantages for logistics and safety.</a:t>
            </a:r>
          </a:p>
          <a:p>
            <a:pPr>
              <a:lnSpc>
                <a:spcPct val="90000"/>
              </a:lnSpc>
            </a:pPr>
            <a:r>
              <a:rPr lang="en-CA" dirty="0">
                <a:solidFill>
                  <a:schemeClr val="tx1"/>
                </a:solidFill>
              </a:rPr>
              <a:t>Developed an </a:t>
            </a:r>
            <a:r>
              <a:rPr lang="en-CA" b="1" dirty="0">
                <a:solidFill>
                  <a:schemeClr val="tx1"/>
                </a:solidFill>
              </a:rPr>
              <a:t>interactive </a:t>
            </a:r>
            <a:r>
              <a:rPr lang="en-CA" b="1" dirty="0" err="1">
                <a:solidFill>
                  <a:schemeClr val="tx1"/>
                </a:solidFill>
              </a:rPr>
              <a:t>Plotly</a:t>
            </a:r>
            <a:r>
              <a:rPr lang="en-CA" b="1" dirty="0">
                <a:solidFill>
                  <a:schemeClr val="tx1"/>
                </a:solidFill>
              </a:rPr>
              <a:t> dashboard</a:t>
            </a:r>
            <a:r>
              <a:rPr lang="en-CA" dirty="0">
                <a:solidFill>
                  <a:schemeClr val="tx1"/>
                </a:solidFill>
              </a:rPr>
              <a:t> for dynamic insights on launch outcomes by site, payload, and booster type.</a:t>
            </a:r>
          </a:p>
          <a:p>
            <a:pPr>
              <a:lnSpc>
                <a:spcPct val="90000"/>
              </a:lnSpc>
            </a:pPr>
            <a:r>
              <a:rPr lang="en-CA" dirty="0">
                <a:solidFill>
                  <a:schemeClr val="tx1"/>
                </a:solidFill>
              </a:rPr>
              <a:t>Applied </a:t>
            </a:r>
            <a:r>
              <a:rPr lang="en-CA" b="1" dirty="0">
                <a:solidFill>
                  <a:schemeClr val="tx1"/>
                </a:solidFill>
              </a:rPr>
              <a:t>regression analysis</a:t>
            </a:r>
            <a:r>
              <a:rPr lang="en-CA" dirty="0">
                <a:solidFill>
                  <a:schemeClr val="tx1"/>
                </a:solidFill>
              </a:rPr>
              <a:t> to predict factors influencing launch success.</a:t>
            </a:r>
          </a:p>
          <a:p>
            <a:pPr>
              <a:lnSpc>
                <a:spcPct val="90000"/>
              </a:lnSpc>
            </a:pPr>
            <a:r>
              <a:rPr lang="en-CA" dirty="0">
                <a:solidFill>
                  <a:schemeClr val="tx1"/>
                </a:solidFill>
              </a:rPr>
              <a:t>Together, these efforts provide a strong foundation for </a:t>
            </a:r>
            <a:r>
              <a:rPr lang="en-CA" b="1" dirty="0">
                <a:solidFill>
                  <a:schemeClr val="tx1"/>
                </a:solidFill>
              </a:rPr>
              <a:t>data-driven decisions</a:t>
            </a:r>
            <a:r>
              <a:rPr lang="en-CA" dirty="0">
                <a:solidFill>
                  <a:schemeClr val="tx1"/>
                </a:solidFill>
              </a:rPr>
              <a:t> and operational improvements in future SpaceX missions.</a:t>
            </a:r>
          </a:p>
          <a:p>
            <a:pPr>
              <a:lnSpc>
                <a:spcPct val="90000"/>
              </a:lnSpc>
            </a:pPr>
            <a:endParaRPr lang="en-US" dirty="0">
              <a:solidFill>
                <a:schemeClr val="tx1"/>
              </a:solidFill>
            </a:endParaRPr>
          </a:p>
        </p:txBody>
      </p:sp>
    </p:spTree>
    <p:extLst>
      <p:ext uri="{BB962C8B-B14F-4D97-AF65-F5344CB8AC3E}">
        <p14:creationId xmlns:p14="http://schemas.microsoft.com/office/powerpoint/2010/main" val="3459738853"/>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8EA68-093D-3152-3EA4-FDFA238DF6D7}"/>
              </a:ext>
            </a:extLst>
          </p:cNvPr>
          <p:cNvSpPr>
            <a:spLocks noGrp="1"/>
          </p:cNvSpPr>
          <p:nvPr>
            <p:ph type="title"/>
          </p:nvPr>
        </p:nvSpPr>
        <p:spPr/>
        <p:txBody>
          <a:bodyPr/>
          <a:lstStyle/>
          <a:p>
            <a:r>
              <a:rPr lang="en-US" dirty="0"/>
              <a:t>Appendix A – GitHub Links</a:t>
            </a:r>
          </a:p>
        </p:txBody>
      </p:sp>
      <p:sp>
        <p:nvSpPr>
          <p:cNvPr id="3" name="Content Placeholder 2">
            <a:extLst>
              <a:ext uri="{FF2B5EF4-FFF2-40B4-BE49-F238E27FC236}">
                <a16:creationId xmlns:a16="http://schemas.microsoft.com/office/drawing/2014/main" id="{745978A8-4AB8-D657-38D9-E2CFAC6EA25E}"/>
              </a:ext>
            </a:extLst>
          </p:cNvPr>
          <p:cNvSpPr>
            <a:spLocks noGrp="1"/>
          </p:cNvSpPr>
          <p:nvPr>
            <p:ph idx="1"/>
          </p:nvPr>
        </p:nvSpPr>
        <p:spPr>
          <a:xfrm>
            <a:off x="228600" y="2317750"/>
            <a:ext cx="11963400" cy="4368800"/>
          </a:xfrm>
        </p:spPr>
        <p:txBody>
          <a:bodyPr>
            <a:normAutofit fontScale="92500" lnSpcReduction="10000"/>
          </a:bodyPr>
          <a:lstStyle/>
          <a:p>
            <a:r>
              <a:rPr lang="en-US" dirty="0"/>
              <a:t>Below are links to GitHub Repository underlying the insights brought forward in this presentation:</a:t>
            </a:r>
          </a:p>
          <a:p>
            <a:pPr lvl="1"/>
            <a:r>
              <a:rPr lang="en-US" dirty="0"/>
              <a:t>Repository: </a:t>
            </a:r>
            <a:r>
              <a:rPr lang="en-US" dirty="0">
                <a:hlinkClick r:id="rId2"/>
              </a:rPr>
              <a:t>https://github.com/camfarrell25/IBM-Capstone-Project-CF2025</a:t>
            </a:r>
            <a:endParaRPr lang="en-US" dirty="0"/>
          </a:p>
          <a:p>
            <a:pPr lvl="2"/>
            <a:r>
              <a:rPr lang="en-US" dirty="0"/>
              <a:t>Data Collection – REST API: </a:t>
            </a:r>
            <a:r>
              <a:rPr lang="en-US" dirty="0">
                <a:hlinkClick r:id="rId3"/>
              </a:rPr>
              <a:t>https://github.com/camfarrell25/IBM-Capstone-Project-CF2025/blob/main/1_jupyter-labs-spacex-data-collection-api-v2.ipynb</a:t>
            </a:r>
            <a:endParaRPr lang="en-US" dirty="0"/>
          </a:p>
          <a:p>
            <a:pPr lvl="2"/>
            <a:r>
              <a:rPr lang="en-US" dirty="0"/>
              <a:t>Data Collection – </a:t>
            </a:r>
            <a:r>
              <a:rPr lang="en-US" dirty="0" err="1"/>
              <a:t>Webscrapping</a:t>
            </a:r>
            <a:r>
              <a:rPr lang="en-US" dirty="0"/>
              <a:t>: </a:t>
            </a:r>
            <a:r>
              <a:rPr lang="en-US" dirty="0">
                <a:hlinkClick r:id="rId4"/>
              </a:rPr>
              <a:t>https://github.com/camfarrell25/IBM-Capstone-Project-CF2025/blob/main/2_jupyter-labs-webscraping.ipynb</a:t>
            </a:r>
            <a:endParaRPr lang="en-US" dirty="0"/>
          </a:p>
          <a:p>
            <a:pPr lvl="2"/>
            <a:r>
              <a:rPr lang="en-US" dirty="0"/>
              <a:t>Data Wrangling: </a:t>
            </a:r>
            <a:r>
              <a:rPr lang="en-US" dirty="0">
                <a:hlinkClick r:id="rId5"/>
              </a:rPr>
              <a:t>https://github.com/camfarrell25/IBM-Capstone-Project-CF2025/blob/main/3_labs-jupyter-spacex-Data%20wrangling-v2.ipynb</a:t>
            </a:r>
            <a:endParaRPr lang="en-US" dirty="0"/>
          </a:p>
          <a:p>
            <a:pPr lvl="2"/>
            <a:r>
              <a:rPr lang="en-US" dirty="0"/>
              <a:t>EDA – SQL: </a:t>
            </a:r>
            <a:r>
              <a:rPr lang="en-US" dirty="0">
                <a:hlinkClick r:id="rId6"/>
              </a:rPr>
              <a:t>https://github.com/camfarrell25/IBM-Capstone-Project-CF2025/blob/main/4_jupyter-labs-eda-sql-coursera_sqllite.ipynb</a:t>
            </a:r>
            <a:endParaRPr lang="en-US" dirty="0"/>
          </a:p>
          <a:p>
            <a:pPr lvl="2"/>
            <a:r>
              <a:rPr lang="en-US" dirty="0"/>
              <a:t>EDA – Visualization: </a:t>
            </a:r>
            <a:r>
              <a:rPr lang="en-US" dirty="0">
                <a:hlinkClick r:id="rId7"/>
              </a:rPr>
              <a:t>https://github.com/camfarrell25/IBM-Capstone-Project-CF2025/blob/main/5_jupyter-labs-eda-dataviz-v2.ipynb</a:t>
            </a:r>
            <a:endParaRPr lang="en-US" dirty="0"/>
          </a:p>
          <a:p>
            <a:pPr lvl="2"/>
            <a:r>
              <a:rPr lang="en-US" dirty="0"/>
              <a:t>Launch Sites Location: </a:t>
            </a:r>
            <a:r>
              <a:rPr lang="en-US" dirty="0">
                <a:hlinkClick r:id="rId8"/>
              </a:rPr>
              <a:t>https://github.com/camfarrell25/IBM-Capstone-Project-CF2025/blob/main/6_lab-jupyter-launch-site-location-v2.ipynb</a:t>
            </a:r>
            <a:endParaRPr lang="en-US" dirty="0"/>
          </a:p>
          <a:p>
            <a:pPr lvl="2"/>
            <a:r>
              <a:rPr lang="en-US" dirty="0" err="1"/>
              <a:t>Plotly</a:t>
            </a:r>
            <a:r>
              <a:rPr lang="en-US" dirty="0"/>
              <a:t> Dashboard Python Code: </a:t>
            </a:r>
            <a:r>
              <a:rPr lang="en-US" dirty="0">
                <a:hlinkClick r:id="rId9"/>
              </a:rPr>
              <a:t>https://github.com/camfarrell25/IBM-Capstone-Project-CF2025/blob/main/7_labsjupyter_plotlydash.ipynb</a:t>
            </a:r>
            <a:endParaRPr lang="en-US" dirty="0"/>
          </a:p>
          <a:p>
            <a:pPr lvl="2"/>
            <a:r>
              <a:rPr lang="en-US" dirty="0"/>
              <a:t>Regression/Predictive Analysis: </a:t>
            </a:r>
            <a:r>
              <a:rPr lang="en-US" dirty="0">
                <a:hlinkClick r:id="rId10"/>
              </a:rPr>
              <a:t>https://github.com/camfarrell25/IBM-Capstone-Project-CF2025/blob/main/8_SpaceX-Machine-Learning-Prediction-Part-5-v1.ipynb</a:t>
            </a:r>
            <a:endParaRPr lang="en-US" dirty="0"/>
          </a:p>
          <a:p>
            <a:pPr marL="914400" lvl="2" indent="0">
              <a:buNone/>
            </a:pPr>
            <a:endParaRPr lang="en-US" dirty="0"/>
          </a:p>
          <a:p>
            <a:pPr lvl="2"/>
            <a:endParaRPr lang="en-US" dirty="0"/>
          </a:p>
          <a:p>
            <a:pPr lvl="2"/>
            <a:endParaRPr lang="en-US" dirty="0"/>
          </a:p>
        </p:txBody>
      </p:sp>
    </p:spTree>
    <p:extLst>
      <p:ext uri="{BB962C8B-B14F-4D97-AF65-F5344CB8AC3E}">
        <p14:creationId xmlns:p14="http://schemas.microsoft.com/office/powerpoint/2010/main" val="419790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High angle view of rulers against a white background">
            <a:extLst>
              <a:ext uri="{FF2B5EF4-FFF2-40B4-BE49-F238E27FC236}">
                <a16:creationId xmlns:a16="http://schemas.microsoft.com/office/drawing/2014/main" id="{8D6E6F06-14AF-366E-63AF-4AAAB925BC83}"/>
              </a:ext>
            </a:extLst>
          </p:cNvPr>
          <p:cNvPicPr>
            <a:picLocks noChangeAspect="1"/>
          </p:cNvPicPr>
          <p:nvPr/>
        </p:nvPicPr>
        <p:blipFill>
          <a:blip r:embed="rId2"/>
          <a:srcRect t="25093" r="-1" b="13217"/>
          <a:stretch>
            <a:fillRect/>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8" name="Freeform: Shape 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19590831-3681-1B9B-43C3-12450B464CC3}"/>
              </a:ext>
            </a:extLst>
          </p:cNvPr>
          <p:cNvSpPr>
            <a:spLocks noGrp="1"/>
          </p:cNvSpPr>
          <p:nvPr>
            <p:ph type="ctrTitle"/>
          </p:nvPr>
        </p:nvSpPr>
        <p:spPr>
          <a:xfrm>
            <a:off x="892199" y="4854346"/>
            <a:ext cx="10407602" cy="868026"/>
          </a:xfrm>
        </p:spPr>
        <p:txBody>
          <a:bodyPr>
            <a:normAutofit/>
          </a:bodyPr>
          <a:lstStyle/>
          <a:p>
            <a:pPr algn="ctr"/>
            <a:r>
              <a:rPr lang="en-US" sz="4400">
                <a:solidFill>
                  <a:srgbClr val="EBEBEB"/>
                </a:solidFill>
              </a:rPr>
              <a:t>Section 1 - Methodology</a:t>
            </a:r>
          </a:p>
        </p:txBody>
      </p:sp>
      <p:sp>
        <p:nvSpPr>
          <p:cNvPr id="12"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3392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80CD-BB01-00DA-9344-9B8A21AA0FE2}"/>
              </a:ext>
            </a:extLst>
          </p:cNvPr>
          <p:cNvSpPr>
            <a:spLocks noGrp="1"/>
          </p:cNvSpPr>
          <p:nvPr>
            <p:ph type="title"/>
          </p:nvPr>
        </p:nvSpPr>
        <p:spPr/>
        <p:txBody>
          <a:bodyPr/>
          <a:lstStyle/>
          <a:p>
            <a:r>
              <a:rPr lang="en-US"/>
              <a:t>Methodology</a:t>
            </a:r>
            <a:endParaRPr lang="en-US" dirty="0"/>
          </a:p>
        </p:txBody>
      </p:sp>
      <p:graphicFrame>
        <p:nvGraphicFramePr>
          <p:cNvPr id="15" name="Content Placeholder 2">
            <a:extLst>
              <a:ext uri="{FF2B5EF4-FFF2-40B4-BE49-F238E27FC236}">
                <a16:creationId xmlns:a16="http://schemas.microsoft.com/office/drawing/2014/main" id="{09D6F51B-1A66-075F-0927-D38F7F328026}"/>
              </a:ext>
            </a:extLst>
          </p:cNvPr>
          <p:cNvGraphicFramePr>
            <a:graphicFrameLocks noGrp="1"/>
          </p:cNvGraphicFramePr>
          <p:nvPr>
            <p:ph idx="1"/>
            <p:extLst>
              <p:ext uri="{D42A27DB-BD31-4B8C-83A1-F6EECF244321}">
                <p14:modId xmlns:p14="http://schemas.microsoft.com/office/powerpoint/2010/main" val="2428028784"/>
              </p:ext>
            </p:extLst>
          </p:nvPr>
        </p:nvGraphicFramePr>
        <p:xfrm>
          <a:off x="405146" y="1981708"/>
          <a:ext cx="11244310" cy="4108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2412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3B97-634C-E9A0-3C20-41B08B83C08E}"/>
              </a:ext>
            </a:extLst>
          </p:cNvPr>
          <p:cNvSpPr>
            <a:spLocks noGrp="1"/>
          </p:cNvSpPr>
          <p:nvPr>
            <p:ph type="title"/>
          </p:nvPr>
        </p:nvSpPr>
        <p:spPr>
          <a:xfrm>
            <a:off x="1154954" y="973668"/>
            <a:ext cx="8761413" cy="706964"/>
          </a:xfrm>
        </p:spPr>
        <p:txBody>
          <a:bodyPr>
            <a:normAutofit/>
          </a:bodyPr>
          <a:lstStyle/>
          <a:p>
            <a:r>
              <a:rPr lang="en-US">
                <a:solidFill>
                  <a:srgbClr val="EBEBEB"/>
                </a:solidFill>
              </a:rPr>
              <a:t>Data Collection</a:t>
            </a:r>
          </a:p>
        </p:txBody>
      </p:sp>
      <p:pic>
        <p:nvPicPr>
          <p:cNvPr id="7" name="Graphic 6" descr="Database">
            <a:extLst>
              <a:ext uri="{FF2B5EF4-FFF2-40B4-BE49-F238E27FC236}">
                <a16:creationId xmlns:a16="http://schemas.microsoft.com/office/drawing/2014/main" id="{A955A5D9-BE4C-FAD3-E290-F1E18F4323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630932"/>
            <a:ext cx="3031901" cy="3031901"/>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BE5030E9-1F2F-A306-81E3-B8BE885A31E4}"/>
              </a:ext>
            </a:extLst>
          </p:cNvPr>
          <p:cNvSpPr>
            <a:spLocks noGrp="1"/>
          </p:cNvSpPr>
          <p:nvPr>
            <p:ph idx="1"/>
          </p:nvPr>
        </p:nvSpPr>
        <p:spPr>
          <a:xfrm>
            <a:off x="3031901" y="2123123"/>
            <a:ext cx="8761413" cy="4462272"/>
          </a:xfrm>
        </p:spPr>
        <p:txBody>
          <a:bodyPr anchor="ctr">
            <a:normAutofit/>
          </a:bodyPr>
          <a:lstStyle/>
          <a:p>
            <a:pPr>
              <a:lnSpc>
                <a:spcPct val="90000"/>
              </a:lnSpc>
            </a:pPr>
            <a:r>
              <a:rPr lang="en-CA" sz="1600" b="1" dirty="0"/>
              <a:t>1. SpaceX Data Collection via REST API</a:t>
            </a:r>
          </a:p>
          <a:p>
            <a:pPr lvl="1">
              <a:lnSpc>
                <a:spcPct val="90000"/>
              </a:lnSpc>
            </a:pPr>
            <a:r>
              <a:rPr lang="en-CA" sz="1400" dirty="0"/>
              <a:t>Utilizes SpaceX’s public REST API to programmatically retrieve structured launch data.</a:t>
            </a:r>
          </a:p>
          <a:p>
            <a:pPr lvl="1">
              <a:lnSpc>
                <a:spcPct val="90000"/>
              </a:lnSpc>
            </a:pPr>
            <a:r>
              <a:rPr lang="en-CA" sz="1400" dirty="0"/>
              <a:t>Extracts key information such as launch dates, sites, payloads, and outcomes.</a:t>
            </a:r>
          </a:p>
          <a:p>
            <a:pPr lvl="1">
              <a:lnSpc>
                <a:spcPct val="90000"/>
              </a:lnSpc>
            </a:pPr>
            <a:r>
              <a:rPr lang="en-CA" sz="1400" dirty="0"/>
              <a:t>Data is cleaned and organized into a </a:t>
            </a:r>
            <a:r>
              <a:rPr lang="en-CA" sz="1400" dirty="0" err="1"/>
              <a:t>DataFrame</a:t>
            </a:r>
            <a:r>
              <a:rPr lang="en-CA" sz="1400" dirty="0"/>
              <a:t> for analysis.</a:t>
            </a:r>
          </a:p>
          <a:p>
            <a:pPr lvl="1">
              <a:lnSpc>
                <a:spcPct val="90000"/>
              </a:lnSpc>
            </a:pPr>
            <a:r>
              <a:rPr lang="en-CA" sz="1400" dirty="0"/>
              <a:t>Enables automated, reproducible, and up-to-date data retrieval.</a:t>
            </a:r>
          </a:p>
          <a:p>
            <a:pPr>
              <a:lnSpc>
                <a:spcPct val="90000"/>
              </a:lnSpc>
            </a:pPr>
            <a:r>
              <a:rPr lang="en-CA" sz="1600" b="1" dirty="0"/>
              <a:t>2. SpaceX Web Scraping with </a:t>
            </a:r>
            <a:r>
              <a:rPr lang="en-CA" sz="1600" b="1" dirty="0" err="1"/>
              <a:t>BeautifulSoup</a:t>
            </a:r>
            <a:endParaRPr lang="en-CA" sz="1600" dirty="0"/>
          </a:p>
          <a:p>
            <a:pPr lvl="1">
              <a:lnSpc>
                <a:spcPct val="90000"/>
              </a:lnSpc>
            </a:pPr>
            <a:r>
              <a:rPr lang="en-CA" sz="1400" dirty="0"/>
              <a:t>Scrapes additional unstructured data directly from the SpaceX website.</a:t>
            </a:r>
          </a:p>
          <a:p>
            <a:pPr lvl="1">
              <a:lnSpc>
                <a:spcPct val="90000"/>
              </a:lnSpc>
            </a:pPr>
            <a:r>
              <a:rPr lang="en-CA" sz="1400" dirty="0"/>
              <a:t>Parses HTML content to extract supplementary information not available via the API.</a:t>
            </a:r>
          </a:p>
          <a:p>
            <a:pPr lvl="1">
              <a:lnSpc>
                <a:spcPct val="90000"/>
              </a:lnSpc>
            </a:pPr>
            <a:r>
              <a:rPr lang="en-CA" sz="1400" dirty="0"/>
              <a:t>Employs </a:t>
            </a:r>
            <a:r>
              <a:rPr lang="en-CA" sz="1400" dirty="0" err="1"/>
              <a:t>BeautifulSoup</a:t>
            </a:r>
            <a:r>
              <a:rPr lang="en-CA" sz="1400" dirty="0"/>
              <a:t> library to navigate and extract relevant webpage elements.</a:t>
            </a:r>
          </a:p>
          <a:p>
            <a:pPr lvl="1">
              <a:lnSpc>
                <a:spcPct val="90000"/>
              </a:lnSpc>
            </a:pPr>
            <a:r>
              <a:rPr lang="en-CA" sz="1400" dirty="0"/>
              <a:t>Complements API data to enrich the dataset for comprehensive analysis.</a:t>
            </a:r>
            <a:endParaRPr lang="en-CA" sz="1600" dirty="0"/>
          </a:p>
        </p:txBody>
      </p:sp>
    </p:spTree>
    <p:extLst>
      <p:ext uri="{BB962C8B-B14F-4D97-AF65-F5344CB8AC3E}">
        <p14:creationId xmlns:p14="http://schemas.microsoft.com/office/powerpoint/2010/main" val="347122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2CADB6CA-0412-48A8-5AEE-BF9BC74E3F4D}"/>
              </a:ext>
            </a:extLst>
          </p:cNvPr>
          <p:cNvSpPr>
            <a:spLocks noGrp="1"/>
          </p:cNvSpPr>
          <p:nvPr>
            <p:ph type="title"/>
          </p:nvPr>
        </p:nvSpPr>
        <p:spPr>
          <a:xfrm>
            <a:off x="1154954" y="973668"/>
            <a:ext cx="8761413" cy="706964"/>
          </a:xfrm>
        </p:spPr>
        <p:txBody>
          <a:bodyPr>
            <a:normAutofit/>
          </a:bodyPr>
          <a:lstStyle/>
          <a:p>
            <a:r>
              <a:rPr lang="en-US" dirty="0">
                <a:solidFill>
                  <a:srgbClr val="FFFFFF"/>
                </a:solidFill>
              </a:rPr>
              <a:t>Data Collection - SpaceX </a:t>
            </a:r>
          </a:p>
        </p:txBody>
      </p:sp>
      <p:sp>
        <p:nvSpPr>
          <p:cNvPr id="33" name="Rectangle 3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6" name="Content Placeholder 5">
            <a:extLst>
              <a:ext uri="{FF2B5EF4-FFF2-40B4-BE49-F238E27FC236}">
                <a16:creationId xmlns:a16="http://schemas.microsoft.com/office/drawing/2014/main" id="{19C351B9-57AF-7B7D-AB8C-98191E2F85B9}"/>
              </a:ext>
            </a:extLst>
          </p:cNvPr>
          <p:cNvGraphicFramePr>
            <a:graphicFrameLocks noGrp="1"/>
          </p:cNvGraphicFramePr>
          <p:nvPr>
            <p:ph idx="1"/>
            <p:extLst>
              <p:ext uri="{D42A27DB-BD31-4B8C-83A1-F6EECF244321}">
                <p14:modId xmlns:p14="http://schemas.microsoft.com/office/powerpoint/2010/main" val="1834673005"/>
              </p:ext>
            </p:extLst>
          </p:nvPr>
        </p:nvGraphicFramePr>
        <p:xfrm>
          <a:off x="555414" y="2652713"/>
          <a:ext cx="11130618" cy="3638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19C64ED3-1072-C7A0-274D-CC4D3AEFF08E}"/>
              </a:ext>
            </a:extLst>
          </p:cNvPr>
          <p:cNvSpPr txBox="1"/>
          <p:nvPr/>
        </p:nvSpPr>
        <p:spPr>
          <a:xfrm>
            <a:off x="813816" y="1894721"/>
            <a:ext cx="10652760" cy="1200329"/>
          </a:xfrm>
          <a:prstGeom prst="rect">
            <a:avLst/>
          </a:prstGeom>
          <a:noFill/>
        </p:spPr>
        <p:txBody>
          <a:bodyPr wrap="square" rtlCol="0">
            <a:spAutoFit/>
          </a:bodyPr>
          <a:lstStyle/>
          <a:p>
            <a:r>
              <a:rPr lang="en-CA" dirty="0"/>
              <a:t>This process depicts the collection of SpaceX launch data by querying their public REST API. The raw JSON response is retrieved, parsed, and transformed into a clean, structured dataset containing key launch details. This enables efficient and reproducible data extraction for further analysis.</a:t>
            </a:r>
            <a:endParaRPr lang="en-US" dirty="0"/>
          </a:p>
        </p:txBody>
      </p:sp>
    </p:spTree>
    <p:extLst>
      <p:ext uri="{BB962C8B-B14F-4D97-AF65-F5344CB8AC3E}">
        <p14:creationId xmlns:p14="http://schemas.microsoft.com/office/powerpoint/2010/main" val="33752613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Oval 19">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Oval 20">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4"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5"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411BF981-779A-D91F-A01C-2589EC111139}"/>
              </a:ext>
            </a:extLst>
          </p:cNvPr>
          <p:cNvSpPr>
            <a:spLocks noGrp="1"/>
          </p:cNvSpPr>
          <p:nvPr>
            <p:ph type="title"/>
          </p:nvPr>
        </p:nvSpPr>
        <p:spPr>
          <a:xfrm>
            <a:off x="1154955" y="973667"/>
            <a:ext cx="2942210" cy="4833745"/>
          </a:xfrm>
        </p:spPr>
        <p:txBody>
          <a:bodyPr>
            <a:normAutofit/>
          </a:bodyPr>
          <a:lstStyle/>
          <a:p>
            <a:r>
              <a:rPr lang="en-US">
                <a:solidFill>
                  <a:srgbClr val="EBEBEB"/>
                </a:solidFill>
              </a:rPr>
              <a:t>Data Collection – Web Scrapping</a:t>
            </a:r>
          </a:p>
        </p:txBody>
      </p:sp>
      <p:sp>
        <p:nvSpPr>
          <p:cNvPr id="27" name="Rectangle 26">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0DD52D42-CD6F-4E2C-3D5E-2E2C15DFC4C8}"/>
              </a:ext>
            </a:extLst>
          </p:cNvPr>
          <p:cNvGraphicFramePr>
            <a:graphicFrameLocks noGrp="1"/>
          </p:cNvGraphicFramePr>
          <p:nvPr>
            <p:ph idx="1"/>
            <p:extLst>
              <p:ext uri="{D42A27DB-BD31-4B8C-83A1-F6EECF244321}">
                <p14:modId xmlns:p14="http://schemas.microsoft.com/office/powerpoint/2010/main" val="1915141272"/>
              </p:ext>
            </p:extLst>
          </p:nvPr>
        </p:nvGraphicFramePr>
        <p:xfrm>
          <a:off x="4975383" y="1486490"/>
          <a:ext cx="6772803"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FCD0ADB-8F79-B87D-46B4-F4628AAC3F6E}"/>
              </a:ext>
            </a:extLst>
          </p:cNvPr>
          <p:cNvSpPr txBox="1"/>
          <p:nvPr/>
        </p:nvSpPr>
        <p:spPr>
          <a:xfrm>
            <a:off x="4717522" y="464071"/>
            <a:ext cx="5890369" cy="830997"/>
          </a:xfrm>
          <a:prstGeom prst="rect">
            <a:avLst/>
          </a:prstGeom>
          <a:noFill/>
        </p:spPr>
        <p:txBody>
          <a:bodyPr wrap="square" rtlCol="0">
            <a:spAutoFit/>
          </a:bodyPr>
          <a:lstStyle/>
          <a:p>
            <a:r>
              <a:rPr lang="en-CA" sz="1200" dirty="0"/>
              <a:t>This process collects additional SpaceX data by scraping information directly from their website. It uses web scraping techniques with </a:t>
            </a:r>
            <a:r>
              <a:rPr lang="en-CA" sz="1200" dirty="0" err="1"/>
              <a:t>BeautifulSoup</a:t>
            </a:r>
            <a:r>
              <a:rPr lang="en-CA" sz="1200" dirty="0"/>
              <a:t> to extract and structure relevant details not accessible through the API, enriching the overall dataset.</a:t>
            </a:r>
            <a:endParaRPr lang="en-US" sz="1200" dirty="0"/>
          </a:p>
        </p:txBody>
      </p:sp>
    </p:spTree>
    <p:extLst>
      <p:ext uri="{BB962C8B-B14F-4D97-AF65-F5344CB8AC3E}">
        <p14:creationId xmlns:p14="http://schemas.microsoft.com/office/powerpoint/2010/main" val="2858308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157</TotalTime>
  <Words>5739</Words>
  <Application>Microsoft Macintosh PowerPoint</Application>
  <PresentationFormat>Widescreen</PresentationFormat>
  <Paragraphs>512</Paragraphs>
  <Slides>47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Aptos</vt:lpstr>
      <vt:lpstr>Arial</vt:lpstr>
      <vt:lpstr>Century Gothic</vt:lpstr>
      <vt:lpstr>Courier New</vt:lpstr>
      <vt:lpstr>Wingdings</vt:lpstr>
      <vt:lpstr>Wingdings 3</vt:lpstr>
      <vt:lpstr>Ion Boardroom</vt:lpstr>
      <vt:lpstr>Winning Space Race with Data Science </vt:lpstr>
      <vt:lpstr>Outline</vt:lpstr>
      <vt:lpstr>Executive Summary</vt:lpstr>
      <vt:lpstr>Introduction</vt:lpstr>
      <vt:lpstr>Section 1 - Methodology</vt:lpstr>
      <vt:lpstr>Methodology</vt:lpstr>
      <vt:lpstr>Data Collection</vt:lpstr>
      <vt:lpstr>Data Collection - SpaceX </vt:lpstr>
      <vt:lpstr>Data Collection – Web Scrapping</vt:lpstr>
      <vt:lpstr>Data Wrangling</vt:lpstr>
      <vt:lpstr>Exploratory Data Analysis with Data Visualization</vt:lpstr>
      <vt:lpstr>Exploratory Data Analysis with SQL – SQL queries performed</vt:lpstr>
      <vt:lpstr>Building an Interactive Map with Folium</vt:lpstr>
      <vt:lpstr>Building a Dashboard with Plotly Dash</vt:lpstr>
      <vt:lpstr>Predictive Analysis - Classification</vt:lpstr>
      <vt:lpstr>Results and Insights</vt:lpstr>
      <vt:lpstr>Section 2 – Insights drawn from EDA</vt:lpstr>
      <vt:lpstr>SQL Queries – Launch Site Names</vt:lpstr>
      <vt:lpstr>SQL Queries – Records with Launch Sites that begin with “CCA”</vt:lpstr>
      <vt:lpstr>SQL Queries – Total Payload Mass from NASA</vt:lpstr>
      <vt:lpstr>SQL Queries – Average Payload Mass by F9 v1.1</vt:lpstr>
      <vt:lpstr>SQL Queries – First Successful Ground Landing Date</vt:lpstr>
      <vt:lpstr>SQL Queries – Successful Drone Ship Landing with Payload between 4000 and 6000 KG</vt:lpstr>
      <vt:lpstr>SQL Queries – Total Number of Successful and Failure Mission Outcomes</vt:lpstr>
      <vt:lpstr>SQL Queries – Booster Carried Maximum Payload</vt:lpstr>
      <vt:lpstr>SQL Queries – 2015 Failed Launch Records</vt:lpstr>
      <vt:lpstr>SQL Queries – Ranking Landing Outcome between June 4th 2010 and March 20th, 2017</vt:lpstr>
      <vt:lpstr>Visualization – Flight Number vs. Payload Mass</vt:lpstr>
      <vt:lpstr>Visualization – Flight Number vs. Launch Site </vt:lpstr>
      <vt:lpstr>Visualization – Payload vs. Launch Site </vt:lpstr>
      <vt:lpstr>Visualization – Success Rate vs Orbit Type</vt:lpstr>
      <vt:lpstr>Visualization – Flight Number vs Orbit Type</vt:lpstr>
      <vt:lpstr>Visualization – Payload vs Orbit Type</vt:lpstr>
      <vt:lpstr>Visualization – Launch Success Yearly Trend</vt:lpstr>
      <vt:lpstr>Section 3 – Rocket Launch Sites Proximities Analysis</vt:lpstr>
      <vt:lpstr>Launch Sites Locations</vt:lpstr>
      <vt:lpstr>Launch Outcomes by Location</vt:lpstr>
      <vt:lpstr>Distance from Launch Site to Key Points of Interests</vt:lpstr>
      <vt:lpstr>Section 4 – Build a Dashboard with Plotly Dash</vt:lpstr>
      <vt:lpstr>Distribution of Successful Launches by Site</vt:lpstr>
      <vt:lpstr>Insights – KSC LC-39A</vt:lpstr>
      <vt:lpstr>Insights – Payload Between 2500 and 5000</vt:lpstr>
      <vt:lpstr>Section 5 – Predictive Analysis (Classification</vt:lpstr>
      <vt:lpstr>Classification Accuracy</vt:lpstr>
      <vt:lpstr>Confusion Matrix – Decision Tree</vt:lpstr>
      <vt:lpstr>Conclusion</vt:lpstr>
      <vt:lpstr>Appendix A – GitHub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Camille Farrell</dc:creator>
  <cp:lastModifiedBy>Camille Farrell</cp:lastModifiedBy>
  <cp:revision>2</cp:revision>
  <dcterms:created xsi:type="dcterms:W3CDTF">2025-08-04T06:08:30Z</dcterms:created>
  <dcterms:modified xsi:type="dcterms:W3CDTF">2025-08-04T08:45:31Z</dcterms:modified>
</cp:coreProperties>
</file>